
<file path=[Content_Types].xml><?xml version="1.0" encoding="utf-8"?>
<Types xmlns="http://schemas.openxmlformats.org/package/2006/content-types">
  <Default Extension="3gp" ContentType="video/3gp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2" r:id="rId3"/>
    <p:sldId id="274" r:id="rId4"/>
    <p:sldId id="273" r:id="rId5"/>
    <p:sldId id="258" r:id="rId6"/>
    <p:sldId id="260" r:id="rId7"/>
    <p:sldId id="268" r:id="rId8"/>
    <p:sldId id="267" r:id="rId9"/>
    <p:sldId id="277" r:id="rId10"/>
    <p:sldId id="276" r:id="rId11"/>
    <p:sldId id="296" r:id="rId12"/>
    <p:sldId id="280" r:id="rId13"/>
    <p:sldId id="283" r:id="rId14"/>
    <p:sldId id="294" r:id="rId15"/>
    <p:sldId id="295" r:id="rId16"/>
    <p:sldId id="292" r:id="rId17"/>
    <p:sldId id="297" r:id="rId18"/>
    <p:sldId id="266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311064-CE2F-4B3E-8B46-A69E3FAAE7A5}" v="92" dt="2022-12-15T22:38:55.481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69" autoAdjust="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a sampietro" userId="64a987312ead7075" providerId="LiveId" clId="{14864A11-C354-46AD-80D2-909007462B0A}"/>
    <pc:docChg chg="custSel addSld delSld modSld sldOrd modMainMaster">
      <pc:chgData name="roberta sampietro" userId="64a987312ead7075" providerId="LiveId" clId="{14864A11-C354-46AD-80D2-909007462B0A}" dt="2021-12-15T20:59:48.116" v="4223"/>
      <pc:docMkLst>
        <pc:docMk/>
      </pc:docMkLst>
      <pc:sldChg chg="addSp modSp mod modTransition">
        <pc:chgData name="roberta sampietro" userId="64a987312ead7075" providerId="LiveId" clId="{14864A11-C354-46AD-80D2-909007462B0A}" dt="2021-12-15T19:50:44.121" v="4209"/>
        <pc:sldMkLst>
          <pc:docMk/>
          <pc:sldMk cId="769675095" sldId="257"/>
        </pc:sldMkLst>
        <pc:spChg chg="mod">
          <ac:chgData name="roberta sampietro" userId="64a987312ead7075" providerId="LiveId" clId="{14864A11-C354-46AD-80D2-909007462B0A}" dt="2021-12-06T23:04:46.001" v="2485" actId="20577"/>
          <ac:spMkLst>
            <pc:docMk/>
            <pc:sldMk cId="769675095" sldId="257"/>
            <ac:spMk id="2" creationId="{00000000-0000-0000-0000-000000000000}"/>
          </ac:spMkLst>
        </pc:spChg>
        <pc:spChg chg="add mod">
          <ac:chgData name="roberta sampietro" userId="64a987312ead7075" providerId="LiveId" clId="{14864A11-C354-46AD-80D2-909007462B0A}" dt="2021-11-23T14:52:12.841" v="27" actId="20577"/>
          <ac:spMkLst>
            <pc:docMk/>
            <pc:sldMk cId="769675095" sldId="257"/>
            <ac:spMk id="3" creationId="{C7ADD2B0-4304-4245-98DE-CE1267B81259}"/>
          </ac:spMkLst>
        </pc:spChg>
        <pc:picChg chg="mod">
          <ac:chgData name="roberta sampietro" userId="64a987312ead7075" providerId="LiveId" clId="{14864A11-C354-46AD-80D2-909007462B0A}" dt="2021-11-23T14:51:13.183" v="4" actId="1076"/>
          <ac:picMkLst>
            <pc:docMk/>
            <pc:sldMk cId="769675095" sldId="257"/>
            <ac:picMk id="4" creationId="{95BAFB9E-0476-411A-BFC6-BE3161F1C9B8}"/>
          </ac:picMkLst>
        </pc:picChg>
      </pc:sldChg>
      <pc:sldChg chg="addSp delSp modSp mod modTransition delAnim">
        <pc:chgData name="roberta sampietro" userId="64a987312ead7075" providerId="LiveId" clId="{14864A11-C354-46AD-80D2-909007462B0A}" dt="2021-12-15T20:24:26.630" v="4218" actId="21"/>
        <pc:sldMkLst>
          <pc:docMk/>
          <pc:sldMk cId="3081074109" sldId="258"/>
        </pc:sldMkLst>
        <pc:spChg chg="add del mod">
          <ac:chgData name="roberta sampietro" userId="64a987312ead7075" providerId="LiveId" clId="{14864A11-C354-46AD-80D2-909007462B0A}" dt="2021-12-01T15:57:48.265" v="804" actId="478"/>
          <ac:spMkLst>
            <pc:docMk/>
            <pc:sldMk cId="3081074109" sldId="258"/>
            <ac:spMk id="3" creationId="{0B5B4AF5-EEAC-4BD0-A3BB-81393646CF37}"/>
          </ac:spMkLst>
        </pc:spChg>
        <pc:spChg chg="add del mod">
          <ac:chgData name="roberta sampietro" userId="64a987312ead7075" providerId="LiveId" clId="{14864A11-C354-46AD-80D2-909007462B0A}" dt="2021-12-01T15:58:18.312" v="809"/>
          <ac:spMkLst>
            <pc:docMk/>
            <pc:sldMk cId="3081074109" sldId="258"/>
            <ac:spMk id="7" creationId="{D00A3DB9-8A0B-4F06-9141-B7718A8960B0}"/>
          </ac:spMkLst>
        </pc:spChg>
        <pc:spChg chg="add mod">
          <ac:chgData name="roberta sampietro" userId="64a987312ead7075" providerId="LiveId" clId="{14864A11-C354-46AD-80D2-909007462B0A}" dt="2021-12-01T15:59:21.264" v="824" actId="1076"/>
          <ac:spMkLst>
            <pc:docMk/>
            <pc:sldMk cId="3081074109" sldId="258"/>
            <ac:spMk id="8" creationId="{93D24F1C-0376-4C3A-9A23-6F7BE730FF29}"/>
          </ac:spMkLst>
        </pc:spChg>
        <pc:spChg chg="mod">
          <ac:chgData name="roberta sampietro" userId="64a987312ead7075" providerId="LiveId" clId="{14864A11-C354-46AD-80D2-909007462B0A}" dt="2021-12-01T15:59:31.254" v="826" actId="14100"/>
          <ac:spMkLst>
            <pc:docMk/>
            <pc:sldMk cId="3081074109" sldId="258"/>
            <ac:spMk id="13" creationId="{00000000-0000-0000-0000-000000000000}"/>
          </ac:spMkLst>
        </pc:spChg>
        <pc:spChg chg="mod">
          <ac:chgData name="roberta sampietro" userId="64a987312ead7075" providerId="LiveId" clId="{14864A11-C354-46AD-80D2-909007462B0A}" dt="2021-11-23T14:58:07.758" v="109" actId="5793"/>
          <ac:spMkLst>
            <pc:docMk/>
            <pc:sldMk cId="3081074109" sldId="258"/>
            <ac:spMk id="14" creationId="{00000000-0000-0000-0000-000000000000}"/>
          </ac:spMkLst>
        </pc:spChg>
        <pc:picChg chg="add del mod">
          <ac:chgData name="roberta sampietro" userId="64a987312ead7075" providerId="LiveId" clId="{14864A11-C354-46AD-80D2-909007462B0A}" dt="2021-12-01T15:56:20.340" v="786" actId="478"/>
          <ac:picMkLst>
            <pc:docMk/>
            <pc:sldMk cId="3081074109" sldId="258"/>
            <ac:picMk id="2" creationId="{89B0E6B0-9B67-4ED2-B984-5F9800C78DAC}"/>
          </ac:picMkLst>
        </pc:picChg>
        <pc:picChg chg="del">
          <ac:chgData name="roberta sampietro" userId="64a987312ead7075" providerId="LiveId" clId="{14864A11-C354-46AD-80D2-909007462B0A}" dt="2021-12-15T20:24:26.630" v="4218" actId="21"/>
          <ac:picMkLst>
            <pc:docMk/>
            <pc:sldMk cId="3081074109" sldId="258"/>
            <ac:picMk id="2" creationId="{CA782E84-2DDD-4EDA-8E93-C22368A0D5C4}"/>
          </ac:picMkLst>
        </pc:picChg>
        <pc:picChg chg="add mod">
          <ac:chgData name="roberta sampietro" userId="64a987312ead7075" providerId="LiveId" clId="{14864A11-C354-46AD-80D2-909007462B0A}" dt="2021-12-01T15:57:57.366" v="805" actId="1076"/>
          <ac:picMkLst>
            <pc:docMk/>
            <pc:sldMk cId="3081074109" sldId="258"/>
            <ac:picMk id="4" creationId="{60F2691F-94B6-40B7-A419-11099B9266C0}"/>
          </ac:picMkLst>
        </pc:picChg>
        <pc:picChg chg="add mod">
          <ac:chgData name="roberta sampietro" userId="64a987312ead7075" providerId="LiveId" clId="{14864A11-C354-46AD-80D2-909007462B0A}" dt="2021-12-01T15:59:13.449" v="823" actId="1076"/>
          <ac:picMkLst>
            <pc:docMk/>
            <pc:sldMk cId="3081074109" sldId="258"/>
            <ac:picMk id="5" creationId="{8404CB5C-F54E-41CD-88D3-B053132F6F64}"/>
          </ac:picMkLst>
        </pc:picChg>
        <pc:picChg chg="add mod">
          <ac:chgData name="roberta sampietro" userId="64a987312ead7075" providerId="LiveId" clId="{14864A11-C354-46AD-80D2-909007462B0A}" dt="2021-12-01T15:57:34.697" v="799" actId="1076"/>
          <ac:picMkLst>
            <pc:docMk/>
            <pc:sldMk cId="3081074109" sldId="258"/>
            <ac:picMk id="6" creationId="{C308FB00-C98D-4CA7-89EC-48D69149655E}"/>
          </ac:picMkLst>
        </pc:picChg>
        <pc:picChg chg="add mod">
          <ac:chgData name="roberta sampietro" userId="64a987312ead7075" providerId="LiveId" clId="{14864A11-C354-46AD-80D2-909007462B0A}" dt="2021-12-01T15:57:04.442" v="792" actId="14100"/>
          <ac:picMkLst>
            <pc:docMk/>
            <pc:sldMk cId="3081074109" sldId="258"/>
            <ac:picMk id="9" creationId="{5E6D99FB-CB86-47B6-BA57-3E9AFE47A9E5}"/>
          </ac:picMkLst>
        </pc:picChg>
      </pc:sldChg>
      <pc:sldChg chg="addSp delSp modSp mod modTransition">
        <pc:chgData name="roberta sampietro" userId="64a987312ead7075" providerId="LiveId" clId="{14864A11-C354-46AD-80D2-909007462B0A}" dt="2021-12-15T19:50:44.121" v="4209"/>
        <pc:sldMkLst>
          <pc:docMk/>
          <pc:sldMk cId="92330003" sldId="260"/>
        </pc:sldMkLst>
        <pc:spChg chg="del mod">
          <ac:chgData name="roberta sampietro" userId="64a987312ead7075" providerId="LiveId" clId="{14864A11-C354-46AD-80D2-909007462B0A}" dt="2021-12-01T16:00:10.048" v="829" actId="478"/>
          <ac:spMkLst>
            <pc:docMk/>
            <pc:sldMk cId="92330003" sldId="260"/>
            <ac:spMk id="2" creationId="{00000000-0000-0000-0000-000000000000}"/>
          </ac:spMkLst>
        </pc:spChg>
        <pc:spChg chg="del mod">
          <ac:chgData name="roberta sampietro" userId="64a987312ead7075" providerId="LiveId" clId="{14864A11-C354-46AD-80D2-909007462B0A}" dt="2021-12-01T17:31:53.328" v="922" actId="478"/>
          <ac:spMkLst>
            <pc:docMk/>
            <pc:sldMk cId="92330003" sldId="260"/>
            <ac:spMk id="3" creationId="{00000000-0000-0000-0000-000000000000}"/>
          </ac:spMkLst>
        </pc:spChg>
        <pc:spChg chg="add mod">
          <ac:chgData name="roberta sampietro" userId="64a987312ead7075" providerId="LiveId" clId="{14864A11-C354-46AD-80D2-909007462B0A}" dt="2021-12-01T17:38:18.258" v="979" actId="20577"/>
          <ac:spMkLst>
            <pc:docMk/>
            <pc:sldMk cId="92330003" sldId="260"/>
            <ac:spMk id="6" creationId="{C29E9102-336A-4445-90B0-22360B67C79C}"/>
          </ac:spMkLst>
        </pc:spChg>
        <pc:spChg chg="add del mod">
          <ac:chgData name="roberta sampietro" userId="64a987312ead7075" providerId="LiveId" clId="{14864A11-C354-46AD-80D2-909007462B0A}" dt="2021-12-01T17:32:06.983" v="927" actId="478"/>
          <ac:spMkLst>
            <pc:docMk/>
            <pc:sldMk cId="92330003" sldId="260"/>
            <ac:spMk id="9" creationId="{F19CA092-6554-4532-B583-E2201BADA39B}"/>
          </ac:spMkLst>
        </pc:spChg>
        <pc:graphicFrameChg chg="del mod modGraphic">
          <ac:chgData name="roberta sampietro" userId="64a987312ead7075" providerId="LiveId" clId="{14864A11-C354-46AD-80D2-909007462B0A}" dt="2021-12-01T17:32:01.890" v="925" actId="478"/>
          <ac:graphicFrameMkLst>
            <pc:docMk/>
            <pc:sldMk cId="92330003" sldId="260"/>
            <ac:graphicFrameMk id="5" creationId="{00000000-0000-0000-0000-000000000000}"/>
          </ac:graphicFrameMkLst>
        </pc:graphicFrameChg>
        <pc:picChg chg="add mod">
          <ac:chgData name="roberta sampietro" userId="64a987312ead7075" providerId="LiveId" clId="{14864A11-C354-46AD-80D2-909007462B0A}" dt="2021-12-01T17:38:30.546" v="981" actId="1076"/>
          <ac:picMkLst>
            <pc:docMk/>
            <pc:sldMk cId="92330003" sldId="260"/>
            <ac:picMk id="7" creationId="{D14FC910-1334-4453-A4F0-56D40C111705}"/>
          </ac:picMkLst>
        </pc:picChg>
        <pc:picChg chg="add mod">
          <ac:chgData name="roberta sampietro" userId="64a987312ead7075" providerId="LiveId" clId="{14864A11-C354-46AD-80D2-909007462B0A}" dt="2021-12-01T17:37:40.277" v="942" actId="1076"/>
          <ac:picMkLst>
            <pc:docMk/>
            <pc:sldMk cId="92330003" sldId="260"/>
            <ac:picMk id="10" creationId="{7C332B25-3275-4D2D-AF0F-6D17AAEA8CE8}"/>
          </ac:picMkLst>
        </pc:picChg>
      </pc:sldChg>
      <pc:sldChg chg="addSp delSp modSp mod modTransition">
        <pc:chgData name="roberta sampietro" userId="64a987312ead7075" providerId="LiveId" clId="{14864A11-C354-46AD-80D2-909007462B0A}" dt="2021-12-15T19:50:44.121" v="4209"/>
        <pc:sldMkLst>
          <pc:docMk/>
          <pc:sldMk cId="2024694414" sldId="261"/>
        </pc:sldMkLst>
        <pc:spChg chg="mod">
          <ac:chgData name="roberta sampietro" userId="64a987312ead7075" providerId="LiveId" clId="{14864A11-C354-46AD-80D2-909007462B0A}" dt="2021-12-01T17:52:17.484" v="1262" actId="14100"/>
          <ac:spMkLst>
            <pc:docMk/>
            <pc:sldMk cId="2024694414" sldId="261"/>
            <ac:spMk id="2" creationId="{00000000-0000-0000-0000-000000000000}"/>
          </ac:spMkLst>
        </pc:spChg>
        <pc:spChg chg="del mod">
          <ac:chgData name="roberta sampietro" userId="64a987312ead7075" providerId="LiveId" clId="{14864A11-C354-46AD-80D2-909007462B0A}" dt="2021-12-01T17:55:36.468" v="1263"/>
          <ac:spMkLst>
            <pc:docMk/>
            <pc:sldMk cId="2024694414" sldId="261"/>
            <ac:spMk id="4" creationId="{00000000-0000-0000-0000-000000000000}"/>
          </ac:spMkLst>
        </pc:spChg>
        <pc:spChg chg="add del mod">
          <ac:chgData name="roberta sampietro" userId="64a987312ead7075" providerId="LiveId" clId="{14864A11-C354-46AD-80D2-909007462B0A}" dt="2021-12-01T17:56:43.597" v="1266"/>
          <ac:spMkLst>
            <pc:docMk/>
            <pc:sldMk cId="2024694414" sldId="261"/>
            <ac:spMk id="5" creationId="{2038B88F-CF9C-4F23-A5C2-0335973BF5A4}"/>
          </ac:spMkLst>
        </pc:spChg>
        <pc:graphicFrameChg chg="del mod">
          <ac:chgData name="roberta sampietro" userId="64a987312ead7075" providerId="LiveId" clId="{14864A11-C354-46AD-80D2-909007462B0A}" dt="2021-12-01T17:39:14.804" v="1134" actId="478"/>
          <ac:graphicFrameMkLst>
            <pc:docMk/>
            <pc:sldMk cId="2024694414" sldId="261"/>
            <ac:graphicFrameMk id="9" creationId="{00000000-0000-0000-0000-000000000000}"/>
          </ac:graphicFrameMkLst>
        </pc:graphicFrameChg>
        <pc:picChg chg="add mod">
          <ac:chgData name="roberta sampietro" userId="64a987312ead7075" providerId="LiveId" clId="{14864A11-C354-46AD-80D2-909007462B0A}" dt="2021-12-01T17:58:35.570" v="1283" actId="1076"/>
          <ac:picMkLst>
            <pc:docMk/>
            <pc:sldMk cId="2024694414" sldId="261"/>
            <ac:picMk id="6" creationId="{91611463-461F-4F6F-B8FC-D894E43646BA}"/>
          </ac:picMkLst>
        </pc:picChg>
        <pc:picChg chg="add mod">
          <ac:chgData name="roberta sampietro" userId="64a987312ead7075" providerId="LiveId" clId="{14864A11-C354-46AD-80D2-909007462B0A}" dt="2021-12-01T17:58:43.920" v="1285" actId="1076"/>
          <ac:picMkLst>
            <pc:docMk/>
            <pc:sldMk cId="2024694414" sldId="261"/>
            <ac:picMk id="7" creationId="{400AD42E-A758-4C9D-8C0B-6CFE97E373C6}"/>
          </ac:picMkLst>
        </pc:picChg>
        <pc:picChg chg="add mod">
          <ac:chgData name="roberta sampietro" userId="64a987312ead7075" providerId="LiveId" clId="{14864A11-C354-46AD-80D2-909007462B0A}" dt="2021-12-01T17:58:38.515" v="1284" actId="1076"/>
          <ac:picMkLst>
            <pc:docMk/>
            <pc:sldMk cId="2024694414" sldId="261"/>
            <ac:picMk id="8" creationId="{22FB544F-68F3-4BEF-952E-892D1455D55D}"/>
          </ac:picMkLst>
        </pc:picChg>
      </pc:sldChg>
      <pc:sldChg chg="del">
        <pc:chgData name="roberta sampietro" userId="64a987312ead7075" providerId="LiveId" clId="{14864A11-C354-46AD-80D2-909007462B0A}" dt="2021-12-13T21:55:40.848" v="3721" actId="47"/>
        <pc:sldMkLst>
          <pc:docMk/>
          <pc:sldMk cId="1805748268" sldId="263"/>
        </pc:sldMkLst>
      </pc:sldChg>
      <pc:sldChg chg="del">
        <pc:chgData name="roberta sampietro" userId="64a987312ead7075" providerId="LiveId" clId="{14864A11-C354-46AD-80D2-909007462B0A}" dt="2021-12-13T21:55:43.904" v="3722" actId="47"/>
        <pc:sldMkLst>
          <pc:docMk/>
          <pc:sldMk cId="4017403958" sldId="264"/>
        </pc:sldMkLst>
      </pc:sldChg>
      <pc:sldChg chg="del">
        <pc:chgData name="roberta sampietro" userId="64a987312ead7075" providerId="LiveId" clId="{14864A11-C354-46AD-80D2-909007462B0A}" dt="2021-12-13T21:55:47.700" v="3723" actId="47"/>
        <pc:sldMkLst>
          <pc:docMk/>
          <pc:sldMk cId="3427522533" sldId="265"/>
        </pc:sldMkLst>
      </pc:sldChg>
      <pc:sldChg chg="addSp delSp modSp mod modTransition delAnim">
        <pc:chgData name="roberta sampietro" userId="64a987312ead7075" providerId="LiveId" clId="{14864A11-C354-46AD-80D2-909007462B0A}" dt="2021-12-15T20:59:48.116" v="4223"/>
        <pc:sldMkLst>
          <pc:docMk/>
          <pc:sldMk cId="612749129" sldId="266"/>
        </pc:sldMkLst>
        <pc:spChg chg="add mod">
          <ac:chgData name="roberta sampietro" userId="64a987312ead7075" providerId="LiveId" clId="{14864A11-C354-46AD-80D2-909007462B0A}" dt="2021-12-13T22:12:13.126" v="3995" actId="20577"/>
          <ac:spMkLst>
            <pc:docMk/>
            <pc:sldMk cId="612749129" sldId="266"/>
            <ac:spMk id="2" creationId="{E949598C-293F-43B9-82AD-71ADE33BD11B}"/>
          </ac:spMkLst>
        </pc:spChg>
        <pc:spChg chg="add mod">
          <ac:chgData name="roberta sampietro" userId="64a987312ead7075" providerId="LiveId" clId="{14864A11-C354-46AD-80D2-909007462B0A}" dt="2021-12-14T21:54:14.665" v="4101" actId="1076"/>
          <ac:spMkLst>
            <pc:docMk/>
            <pc:sldMk cId="612749129" sldId="266"/>
            <ac:spMk id="4" creationId="{823CCF48-D64D-4D2D-96B7-8BC7F4BB4608}"/>
          </ac:spMkLst>
        </pc:spChg>
        <pc:spChg chg="add del mod">
          <ac:chgData name="roberta sampietro" userId="64a987312ead7075" providerId="LiveId" clId="{14864A11-C354-46AD-80D2-909007462B0A}" dt="2021-12-14T21:53:40.369" v="4092" actId="478"/>
          <ac:spMkLst>
            <pc:docMk/>
            <pc:sldMk cId="612749129" sldId="266"/>
            <ac:spMk id="6" creationId="{36FD302C-61FF-4398-B7C1-66D53A421CD8}"/>
          </ac:spMkLst>
        </pc:spChg>
        <pc:spChg chg="add mod">
          <ac:chgData name="roberta sampietro" userId="64a987312ead7075" providerId="LiveId" clId="{14864A11-C354-46AD-80D2-909007462B0A}" dt="2021-12-14T21:54:33.767" v="4106" actId="14100"/>
          <ac:spMkLst>
            <pc:docMk/>
            <pc:sldMk cId="612749129" sldId="266"/>
            <ac:spMk id="7" creationId="{4831184A-8CE3-47F6-965F-DDC8FA26C56B}"/>
          </ac:spMkLst>
        </pc:spChg>
        <pc:spChg chg="add mod">
          <ac:chgData name="roberta sampietro" userId="64a987312ead7075" providerId="LiveId" clId="{14864A11-C354-46AD-80D2-909007462B0A}" dt="2021-12-14T21:55:53.321" v="4123" actId="1076"/>
          <ac:spMkLst>
            <pc:docMk/>
            <pc:sldMk cId="612749129" sldId="266"/>
            <ac:spMk id="8" creationId="{70045FFC-5521-4B1B-B4BA-32759CF6E76A}"/>
          </ac:spMkLst>
        </pc:spChg>
        <pc:spChg chg="add mod">
          <ac:chgData name="roberta sampietro" userId="64a987312ead7075" providerId="LiveId" clId="{14864A11-C354-46AD-80D2-909007462B0A}" dt="2021-12-14T21:55:43.092" v="4120" actId="1076"/>
          <ac:spMkLst>
            <pc:docMk/>
            <pc:sldMk cId="612749129" sldId="266"/>
            <ac:spMk id="9" creationId="{8F43F429-20FE-4FBB-A7CF-A88727D3CEB6}"/>
          </ac:spMkLst>
        </pc:spChg>
        <pc:spChg chg="add del mod">
          <ac:chgData name="roberta sampietro" userId="64a987312ead7075" providerId="LiveId" clId="{14864A11-C354-46AD-80D2-909007462B0A}" dt="2021-12-14T21:47:35.118" v="4026" actId="478"/>
          <ac:spMkLst>
            <pc:docMk/>
            <pc:sldMk cId="612749129" sldId="266"/>
            <ac:spMk id="10" creationId="{E514C1A3-ED30-4DC2-874D-1E753A8D2087}"/>
          </ac:spMkLst>
        </pc:spChg>
        <pc:spChg chg="add del mod">
          <ac:chgData name="roberta sampietro" userId="64a987312ead7075" providerId="LiveId" clId="{14864A11-C354-46AD-80D2-909007462B0A}" dt="2021-12-14T21:48:51.431" v="4043" actId="478"/>
          <ac:spMkLst>
            <pc:docMk/>
            <pc:sldMk cId="612749129" sldId="266"/>
            <ac:spMk id="11" creationId="{F1229A61-C10E-4A64-9670-24A9A169A080}"/>
          </ac:spMkLst>
        </pc:spChg>
        <pc:spChg chg="add mod">
          <ac:chgData name="roberta sampietro" userId="64a987312ead7075" providerId="LiveId" clId="{14864A11-C354-46AD-80D2-909007462B0A}" dt="2021-12-14T21:55:39.429" v="4119" actId="1076"/>
          <ac:spMkLst>
            <pc:docMk/>
            <pc:sldMk cId="612749129" sldId="266"/>
            <ac:spMk id="12" creationId="{87F7AFFA-DAC2-42F9-B93E-E08E69F70A29}"/>
          </ac:spMkLst>
        </pc:spChg>
        <pc:spChg chg="add del mod">
          <ac:chgData name="roberta sampietro" userId="64a987312ead7075" providerId="LiveId" clId="{14864A11-C354-46AD-80D2-909007462B0A}" dt="2021-12-14T21:53:10.676" v="4087" actId="478"/>
          <ac:spMkLst>
            <pc:docMk/>
            <pc:sldMk cId="612749129" sldId="266"/>
            <ac:spMk id="13" creationId="{0F5D8450-74EB-4CDF-A371-BFDAEDC61B74}"/>
          </ac:spMkLst>
        </pc:spChg>
        <pc:spChg chg="add mod">
          <ac:chgData name="roberta sampietro" userId="64a987312ead7075" providerId="LiveId" clId="{14864A11-C354-46AD-80D2-909007462B0A}" dt="2021-12-14T21:54:26.918" v="4104" actId="14100"/>
          <ac:spMkLst>
            <pc:docMk/>
            <pc:sldMk cId="612749129" sldId="266"/>
            <ac:spMk id="15" creationId="{54A6D949-8D9E-4B38-8C95-988F3ED9B651}"/>
          </ac:spMkLst>
        </pc:spChg>
        <pc:spChg chg="add del mod">
          <ac:chgData name="roberta sampietro" userId="64a987312ead7075" providerId="LiveId" clId="{14864A11-C354-46AD-80D2-909007462B0A}" dt="2021-12-14T21:52:52.159" v="4084" actId="478"/>
          <ac:spMkLst>
            <pc:docMk/>
            <pc:sldMk cId="612749129" sldId="266"/>
            <ac:spMk id="16" creationId="{910383E2-D5D6-43FC-9F99-27A6B317EFB4}"/>
          </ac:spMkLst>
        </pc:spChg>
        <pc:spChg chg="add mod">
          <ac:chgData name="roberta sampietro" userId="64a987312ead7075" providerId="LiveId" clId="{14864A11-C354-46AD-80D2-909007462B0A}" dt="2021-12-14T21:55:21.561" v="4115" actId="1076"/>
          <ac:spMkLst>
            <pc:docMk/>
            <pc:sldMk cId="612749129" sldId="266"/>
            <ac:spMk id="17" creationId="{D510C0A6-A827-4F63-86A0-48F3AB07F2F1}"/>
          </ac:spMkLst>
        </pc:spChg>
        <pc:spChg chg="add mod">
          <ac:chgData name="roberta sampietro" userId="64a987312ead7075" providerId="LiveId" clId="{14864A11-C354-46AD-80D2-909007462B0A}" dt="2021-12-14T21:55:11.909" v="4113" actId="1076"/>
          <ac:spMkLst>
            <pc:docMk/>
            <pc:sldMk cId="612749129" sldId="266"/>
            <ac:spMk id="18" creationId="{99935B5A-6F2D-426D-9668-907B4EA8B97D}"/>
          </ac:spMkLst>
        </pc:spChg>
        <pc:spChg chg="add mod">
          <ac:chgData name="roberta sampietro" userId="64a987312ead7075" providerId="LiveId" clId="{14864A11-C354-46AD-80D2-909007462B0A}" dt="2021-12-14T21:54:39.829" v="4107" actId="1076"/>
          <ac:spMkLst>
            <pc:docMk/>
            <pc:sldMk cId="612749129" sldId="266"/>
            <ac:spMk id="19" creationId="{9EF849D0-5AAA-46D7-8D36-51FB2B4675F9}"/>
          </ac:spMkLst>
        </pc:spChg>
        <pc:spChg chg="add mod">
          <ac:chgData name="roberta sampietro" userId="64a987312ead7075" providerId="LiveId" clId="{14864A11-C354-46AD-80D2-909007462B0A}" dt="2021-12-14T21:55:00.798" v="4111" actId="1076"/>
          <ac:spMkLst>
            <pc:docMk/>
            <pc:sldMk cId="612749129" sldId="266"/>
            <ac:spMk id="20" creationId="{194E1F53-77CB-4C4A-963F-814481A9B1D8}"/>
          </ac:spMkLst>
        </pc:spChg>
        <pc:spChg chg="add mod">
          <ac:chgData name="roberta sampietro" userId="64a987312ead7075" providerId="LiveId" clId="{14864A11-C354-46AD-80D2-909007462B0A}" dt="2021-12-14T21:54:47.906" v="4108" actId="1076"/>
          <ac:spMkLst>
            <pc:docMk/>
            <pc:sldMk cId="612749129" sldId="266"/>
            <ac:spMk id="21" creationId="{EAE19D5A-8C3C-43B5-B612-A6BB0632C328}"/>
          </ac:spMkLst>
        </pc:spChg>
        <pc:spChg chg="add mod">
          <ac:chgData name="roberta sampietro" userId="64a987312ead7075" providerId="LiveId" clId="{14864A11-C354-46AD-80D2-909007462B0A}" dt="2021-12-14T21:55:34.464" v="4118" actId="1076"/>
          <ac:spMkLst>
            <pc:docMk/>
            <pc:sldMk cId="612749129" sldId="266"/>
            <ac:spMk id="22" creationId="{0CB58153-C129-477A-AAD8-9BB53C37FF18}"/>
          </ac:spMkLst>
        </pc:spChg>
        <pc:spChg chg="add mod">
          <ac:chgData name="roberta sampietro" userId="64a987312ead7075" providerId="LiveId" clId="{14864A11-C354-46AD-80D2-909007462B0A}" dt="2021-12-14T21:56:02.307" v="4125" actId="1076"/>
          <ac:spMkLst>
            <pc:docMk/>
            <pc:sldMk cId="612749129" sldId="266"/>
            <ac:spMk id="23" creationId="{41BB6C65-B4DE-4242-8E03-A6E28C029CF2}"/>
          </ac:spMkLst>
        </pc:spChg>
        <pc:picChg chg="add mod">
          <ac:chgData name="roberta sampietro" userId="64a987312ead7075" providerId="LiveId" clId="{14864A11-C354-46AD-80D2-909007462B0A}" dt="2021-12-14T21:54:05.624" v="4099" actId="1076"/>
          <ac:picMkLst>
            <pc:docMk/>
            <pc:sldMk cId="612749129" sldId="266"/>
            <ac:picMk id="3" creationId="{9A13595B-2FA7-43FF-8BC0-733703B2240A}"/>
          </ac:picMkLst>
        </pc:picChg>
        <pc:picChg chg="add del mod">
          <ac:chgData name="roberta sampietro" userId="64a987312ead7075" providerId="LiveId" clId="{14864A11-C354-46AD-80D2-909007462B0A}" dt="2021-12-14T21:53:44.963" v="4094" actId="478"/>
          <ac:picMkLst>
            <pc:docMk/>
            <pc:sldMk cId="612749129" sldId="266"/>
            <ac:picMk id="5" creationId="{162C3E2E-EEBC-4A39-B0A6-824A116E49BF}"/>
          </ac:picMkLst>
        </pc:picChg>
        <pc:picChg chg="add del mod">
          <ac:chgData name="roberta sampietro" userId="64a987312ead7075" providerId="LiveId" clId="{14864A11-C354-46AD-80D2-909007462B0A}" dt="2021-12-15T20:57:54.624" v="4222" actId="478"/>
          <ac:picMkLst>
            <pc:docMk/>
            <pc:sldMk cId="612749129" sldId="266"/>
            <ac:picMk id="5" creationId="{90289ED7-5706-4D39-AB63-C5E070FB28F2}"/>
          </ac:picMkLst>
        </pc:picChg>
        <pc:picChg chg="add del mod">
          <ac:chgData name="roberta sampietro" userId="64a987312ead7075" providerId="LiveId" clId="{14864A11-C354-46AD-80D2-909007462B0A}" dt="2021-12-15T20:00:54.152" v="4212" actId="478"/>
          <ac:picMkLst>
            <pc:docMk/>
            <pc:sldMk cId="612749129" sldId="266"/>
            <ac:picMk id="5" creationId="{E7122AC3-3F4E-4C2B-B222-69B59ED8A20B}"/>
          </ac:picMkLst>
        </pc:picChg>
        <pc:picChg chg="del">
          <ac:chgData name="roberta sampietro" userId="64a987312ead7075" providerId="LiveId" clId="{14864A11-C354-46AD-80D2-909007462B0A}" dt="2021-12-15T20:37:04.739" v="4220" actId="478"/>
          <ac:picMkLst>
            <pc:docMk/>
            <pc:sldMk cId="612749129" sldId="266"/>
            <ac:picMk id="6" creationId="{089C8E75-10D8-47CF-AC67-7A886AF8FAB3}"/>
          </ac:picMkLst>
        </pc:picChg>
        <pc:picChg chg="add mod">
          <ac:chgData name="roberta sampietro" userId="64a987312ead7075" providerId="LiveId" clId="{14864A11-C354-46AD-80D2-909007462B0A}" dt="2021-12-15T20:59:48.116" v="4223"/>
          <ac:picMkLst>
            <pc:docMk/>
            <pc:sldMk cId="612749129" sldId="266"/>
            <ac:picMk id="6" creationId="{606EDBAB-F6ED-4A0E-8610-75031A133A5B}"/>
          </ac:picMkLst>
        </pc:picChg>
        <pc:picChg chg="add del mod">
          <ac:chgData name="roberta sampietro" userId="64a987312ead7075" providerId="LiveId" clId="{14864A11-C354-46AD-80D2-909007462B0A}" dt="2021-12-15T20:16:19.845" v="4214" actId="478"/>
          <ac:picMkLst>
            <pc:docMk/>
            <pc:sldMk cId="612749129" sldId="266"/>
            <ac:picMk id="10" creationId="{13EB9C53-DA53-48FF-8349-3EA68C475F46}"/>
          </ac:picMkLst>
        </pc:picChg>
        <pc:picChg chg="add del mod">
          <ac:chgData name="roberta sampietro" userId="64a987312ead7075" providerId="LiveId" clId="{14864A11-C354-46AD-80D2-909007462B0A}" dt="2021-12-15T20:18:17.978" v="4216" actId="478"/>
          <ac:picMkLst>
            <pc:docMk/>
            <pc:sldMk cId="612749129" sldId="266"/>
            <ac:picMk id="11" creationId="{362DEA92-F046-4362-8DD4-F53214907D74}"/>
          </ac:picMkLst>
        </pc:picChg>
        <pc:picChg chg="add del mod">
          <ac:chgData name="roberta sampietro" userId="64a987312ead7075" providerId="LiveId" clId="{14864A11-C354-46AD-80D2-909007462B0A}" dt="2021-12-15T20:36:57.869" v="4219" actId="478"/>
          <ac:picMkLst>
            <pc:docMk/>
            <pc:sldMk cId="612749129" sldId="266"/>
            <ac:picMk id="13" creationId="{7995E670-A9FC-42D4-B010-AB9D886CB88A}"/>
          </ac:picMkLst>
        </pc:picChg>
        <pc:picChg chg="add del">
          <ac:chgData name="roberta sampietro" userId="64a987312ead7075" providerId="LiveId" clId="{14864A11-C354-46AD-80D2-909007462B0A}" dt="2021-12-14T21:50:12.667" v="4062" actId="478"/>
          <ac:picMkLst>
            <pc:docMk/>
            <pc:sldMk cId="612749129" sldId="266"/>
            <ac:picMk id="14" creationId="{9E9106C5-8908-42DF-AAF1-17D03082D5A1}"/>
          </ac:picMkLst>
        </pc:picChg>
        <pc:picChg chg="add mod">
          <ac:chgData name="roberta sampietro" userId="64a987312ead7075" providerId="LiveId" clId="{14864A11-C354-46AD-80D2-909007462B0A}" dt="2021-12-14T22:02:40.703" v="4138" actId="1076"/>
          <ac:picMkLst>
            <pc:docMk/>
            <pc:sldMk cId="612749129" sldId="266"/>
            <ac:picMk id="24" creationId="{2ABF9E2E-FDA3-4343-A00C-B0B07BCFD159}"/>
          </ac:picMkLst>
        </pc:picChg>
        <pc:picChg chg="add mod">
          <ac:chgData name="roberta sampietro" userId="64a987312ead7075" providerId="LiveId" clId="{14864A11-C354-46AD-80D2-909007462B0A}" dt="2021-12-14T22:01:56.647" v="4133" actId="1076"/>
          <ac:picMkLst>
            <pc:docMk/>
            <pc:sldMk cId="612749129" sldId="266"/>
            <ac:picMk id="25" creationId="{DFBD6DBF-D37C-4D38-9C5E-6F9D77A9E66F}"/>
          </ac:picMkLst>
        </pc:picChg>
        <pc:picChg chg="add mod">
          <ac:chgData name="roberta sampietro" userId="64a987312ead7075" providerId="LiveId" clId="{14864A11-C354-46AD-80D2-909007462B0A}" dt="2021-12-14T22:02:55.466" v="4142" actId="14100"/>
          <ac:picMkLst>
            <pc:docMk/>
            <pc:sldMk cId="612749129" sldId="266"/>
            <ac:picMk id="26" creationId="{211DCC56-688B-4ACE-952A-1F98991407A2}"/>
          </ac:picMkLst>
        </pc:picChg>
      </pc:sldChg>
      <pc:sldChg chg="modTransition">
        <pc:chgData name="roberta sampietro" userId="64a987312ead7075" providerId="LiveId" clId="{14864A11-C354-46AD-80D2-909007462B0A}" dt="2021-12-15T19:50:44.121" v="4209"/>
        <pc:sldMkLst>
          <pc:docMk/>
          <pc:sldMk cId="2161633769" sldId="267"/>
        </pc:sldMkLst>
      </pc:sldChg>
      <pc:sldChg chg="modTransition">
        <pc:chgData name="roberta sampietro" userId="64a987312ead7075" providerId="LiveId" clId="{14864A11-C354-46AD-80D2-909007462B0A}" dt="2021-12-15T19:50:44.121" v="4209"/>
        <pc:sldMkLst>
          <pc:docMk/>
          <pc:sldMk cId="3242303163" sldId="268"/>
        </pc:sldMkLst>
      </pc:sldChg>
      <pc:sldChg chg="del">
        <pc:chgData name="roberta sampietro" userId="64a987312ead7075" providerId="LiveId" clId="{14864A11-C354-46AD-80D2-909007462B0A}" dt="2021-12-13T21:55:35.327" v="3720" actId="47"/>
        <pc:sldMkLst>
          <pc:docMk/>
          <pc:sldMk cId="3460419028" sldId="269"/>
        </pc:sldMkLst>
      </pc:sldChg>
      <pc:sldChg chg="del">
        <pc:chgData name="roberta sampietro" userId="64a987312ead7075" providerId="LiveId" clId="{14864A11-C354-46AD-80D2-909007462B0A}" dt="2021-12-14T22:03:06.441" v="4143" actId="47"/>
        <pc:sldMkLst>
          <pc:docMk/>
          <pc:sldMk cId="4005728823" sldId="270"/>
        </pc:sldMkLst>
      </pc:sldChg>
      <pc:sldChg chg="addSp delSp modSp new del mod">
        <pc:chgData name="roberta sampietro" userId="64a987312ead7075" providerId="LiveId" clId="{14864A11-C354-46AD-80D2-909007462B0A}" dt="2021-11-27T15:43:13.430" v="545" actId="2696"/>
        <pc:sldMkLst>
          <pc:docMk/>
          <pc:sldMk cId="1210050698" sldId="271"/>
        </pc:sldMkLst>
        <pc:spChg chg="del mod">
          <ac:chgData name="roberta sampietro" userId="64a987312ead7075" providerId="LiveId" clId="{14864A11-C354-46AD-80D2-909007462B0A}" dt="2021-11-27T14:56:03.272" v="144" actId="478"/>
          <ac:spMkLst>
            <pc:docMk/>
            <pc:sldMk cId="1210050698" sldId="271"/>
            <ac:spMk id="2" creationId="{5822EF8E-0976-481E-AF6C-7FCD088E09DD}"/>
          </ac:spMkLst>
        </pc:spChg>
        <pc:spChg chg="mod">
          <ac:chgData name="roberta sampietro" userId="64a987312ead7075" providerId="LiveId" clId="{14864A11-C354-46AD-80D2-909007462B0A}" dt="2021-11-27T14:58:06.100" v="160" actId="1076"/>
          <ac:spMkLst>
            <pc:docMk/>
            <pc:sldMk cId="1210050698" sldId="271"/>
            <ac:spMk id="3" creationId="{82E930DE-BE46-4593-91D0-F0286C4D969B}"/>
          </ac:spMkLst>
        </pc:spChg>
        <pc:spChg chg="add mod">
          <ac:chgData name="roberta sampietro" userId="64a987312ead7075" providerId="LiveId" clId="{14864A11-C354-46AD-80D2-909007462B0A}" dt="2021-11-27T14:59:16.688" v="166" actId="255"/>
          <ac:spMkLst>
            <pc:docMk/>
            <pc:sldMk cId="1210050698" sldId="271"/>
            <ac:spMk id="5" creationId="{2ED6B5F3-6E87-4BD4-B2DA-25CF8F8ABCFD}"/>
          </ac:spMkLst>
        </pc:sp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296062453" sldId="272"/>
        </pc:sldMkLst>
        <pc:spChg chg="mod">
          <ac:chgData name="roberta sampietro" userId="64a987312ead7075" providerId="LiveId" clId="{14864A11-C354-46AD-80D2-909007462B0A}" dt="2021-11-27T15:09:13.958" v="181" actId="255"/>
          <ac:spMkLst>
            <pc:docMk/>
            <pc:sldMk cId="2296062453" sldId="272"/>
            <ac:spMk id="2" creationId="{07D6261E-C12C-4988-9AA9-BE9D8FEA403D}"/>
          </ac:spMkLst>
        </pc:spChg>
        <pc:spChg chg="del">
          <ac:chgData name="roberta sampietro" userId="64a987312ead7075" providerId="LiveId" clId="{14864A11-C354-46AD-80D2-909007462B0A}" dt="2021-11-27T15:07:33.370" v="168"/>
          <ac:spMkLst>
            <pc:docMk/>
            <pc:sldMk cId="2296062453" sldId="272"/>
            <ac:spMk id="3" creationId="{E0771450-E1E6-4662-BA4E-4DC3DCE8F8BE}"/>
          </ac:spMkLst>
        </pc:spChg>
        <pc:spChg chg="add mod">
          <ac:chgData name="roberta sampietro" userId="64a987312ead7075" providerId="LiveId" clId="{14864A11-C354-46AD-80D2-909007462B0A}" dt="2021-11-27T15:39:40.128" v="534" actId="1076"/>
          <ac:spMkLst>
            <pc:docMk/>
            <pc:sldMk cId="2296062453" sldId="272"/>
            <ac:spMk id="5" creationId="{418689A2-A2A0-4A04-9540-EEC70EF368BD}"/>
          </ac:spMkLst>
        </pc:spChg>
        <pc:picChg chg="add mod">
          <ac:chgData name="roberta sampietro" userId="64a987312ead7075" providerId="LiveId" clId="{14864A11-C354-46AD-80D2-909007462B0A}" dt="2021-11-27T15:42:32.335" v="541" actId="1076"/>
          <ac:picMkLst>
            <pc:docMk/>
            <pc:sldMk cId="2296062453" sldId="272"/>
            <ac:picMk id="4" creationId="{D0CE52FC-BDF8-4997-B03B-7387E835BEE9}"/>
          </ac:picMkLst>
        </pc:picChg>
        <pc:picChg chg="add mod">
          <ac:chgData name="roberta sampietro" userId="64a987312ead7075" providerId="LiveId" clId="{14864A11-C354-46AD-80D2-909007462B0A}" dt="2021-11-27T15:42:41.755" v="544" actId="1076"/>
          <ac:picMkLst>
            <pc:docMk/>
            <pc:sldMk cId="2296062453" sldId="272"/>
            <ac:picMk id="6" creationId="{9BB0101D-4478-40F9-917D-B91413684732}"/>
          </ac:picMkLst>
        </pc:picChg>
      </pc:sldChg>
      <pc:sldChg chg="modSp new mod modTransition">
        <pc:chgData name="roberta sampietro" userId="64a987312ead7075" providerId="LiveId" clId="{14864A11-C354-46AD-80D2-909007462B0A}" dt="2021-12-15T19:50:44.121" v="4209"/>
        <pc:sldMkLst>
          <pc:docMk/>
          <pc:sldMk cId="3735937885" sldId="273"/>
        </pc:sldMkLst>
        <pc:graphicFrameChg chg="mod">
          <ac:chgData name="roberta sampietro" userId="64a987312ead7075" providerId="LiveId" clId="{14864A11-C354-46AD-80D2-909007462B0A}" dt="2021-12-01T15:30:16.509" v="724" actId="1076"/>
          <ac:graphicFrameMkLst>
            <pc:docMk/>
            <pc:sldMk cId="3735937885" sldId="273"/>
            <ac:graphicFrameMk id="2" creationId="{4865DA24-961F-48DF-99DF-174D3B22E4C5}"/>
          </ac:graphicFrameMkLst>
        </pc:graphicFrameChg>
      </pc:sldChg>
      <pc:sldChg chg="addSp new modTransition">
        <pc:chgData name="roberta sampietro" userId="64a987312ead7075" providerId="LiveId" clId="{14864A11-C354-46AD-80D2-909007462B0A}" dt="2021-12-15T19:50:44.121" v="4209"/>
        <pc:sldMkLst>
          <pc:docMk/>
          <pc:sldMk cId="488877564" sldId="274"/>
        </pc:sldMkLst>
        <pc:picChg chg="add">
          <ac:chgData name="roberta sampietro" userId="64a987312ead7075" providerId="LiveId" clId="{14864A11-C354-46AD-80D2-909007462B0A}" dt="2021-12-01T15:32:58.579" v="726"/>
          <ac:picMkLst>
            <pc:docMk/>
            <pc:sldMk cId="488877564" sldId="274"/>
            <ac:picMk id="2" creationId="{667264E0-7166-4077-ABAD-7858F94D0865}"/>
          </ac:picMkLst>
        </pc:picChg>
      </pc:sldChg>
      <pc:sldChg chg="addSp delSp modSp new del mod">
        <pc:chgData name="roberta sampietro" userId="64a987312ead7075" providerId="LiveId" clId="{14864A11-C354-46AD-80D2-909007462B0A}" dt="2021-12-01T16:00:02.389" v="827" actId="2696"/>
        <pc:sldMkLst>
          <pc:docMk/>
          <pc:sldMk cId="1780029792" sldId="275"/>
        </pc:sldMkLst>
        <pc:spChg chg="mod">
          <ac:chgData name="roberta sampietro" userId="64a987312ead7075" providerId="LiveId" clId="{14864A11-C354-46AD-80D2-909007462B0A}" dt="2021-12-01T15:53:23.358" v="778"/>
          <ac:spMkLst>
            <pc:docMk/>
            <pc:sldMk cId="1780029792" sldId="275"/>
            <ac:spMk id="2" creationId="{42141A2A-3469-4BB7-9F6E-B79B985CFB18}"/>
          </ac:spMkLst>
        </pc:spChg>
        <pc:spChg chg="add del mod">
          <ac:chgData name="roberta sampietro" userId="64a987312ead7075" providerId="LiveId" clId="{14864A11-C354-46AD-80D2-909007462B0A}" dt="2021-12-01T15:53:48.749" v="783" actId="478"/>
          <ac:spMkLst>
            <pc:docMk/>
            <pc:sldMk cId="1780029792" sldId="275"/>
            <ac:spMk id="10" creationId="{EE4F0616-0235-4C0F-937A-C15D6EC8F0D9}"/>
          </ac:spMkLst>
        </pc:spChg>
      </pc:sldChg>
      <pc:sldChg chg="modTransition">
        <pc:chgData name="roberta sampietro" userId="64a987312ead7075" providerId="LiveId" clId="{14864A11-C354-46AD-80D2-909007462B0A}" dt="2021-12-15T19:50:44.121" v="4209"/>
        <pc:sldMkLst>
          <pc:docMk/>
          <pc:sldMk cId="1834821466" sldId="275"/>
        </pc:sldMkLst>
      </pc:sldChg>
      <pc:sldChg chg="modTransition">
        <pc:chgData name="roberta sampietro" userId="64a987312ead7075" providerId="LiveId" clId="{14864A11-C354-46AD-80D2-909007462B0A}" dt="2021-12-15T19:50:44.121" v="4209"/>
        <pc:sldMkLst>
          <pc:docMk/>
          <pc:sldMk cId="3229446801" sldId="276"/>
        </pc:sldMkLst>
      </pc:sldChg>
      <pc:sldChg chg="modTransition">
        <pc:chgData name="roberta sampietro" userId="64a987312ead7075" providerId="LiveId" clId="{14864A11-C354-46AD-80D2-909007462B0A}" dt="2021-12-15T19:50:44.121" v="4209"/>
        <pc:sldMkLst>
          <pc:docMk/>
          <pc:sldMk cId="204900111" sldId="277"/>
        </pc:sldMkLst>
      </pc:sldChg>
      <pc:sldChg chg="addSp modSp new del mod">
        <pc:chgData name="roberta sampietro" userId="64a987312ead7075" providerId="LiveId" clId="{14864A11-C354-46AD-80D2-909007462B0A}" dt="2021-12-06T22:22:43.566" v="1614" actId="47"/>
        <pc:sldMkLst>
          <pc:docMk/>
          <pc:sldMk cId="1231739701" sldId="278"/>
        </pc:sldMkLst>
        <pc:spChg chg="mod">
          <ac:chgData name="roberta sampietro" userId="64a987312ead7075" providerId="LiveId" clId="{14864A11-C354-46AD-80D2-909007462B0A}" dt="2021-12-06T22:07:47.231" v="1359" actId="14100"/>
          <ac:spMkLst>
            <pc:docMk/>
            <pc:sldMk cId="1231739701" sldId="278"/>
            <ac:spMk id="2" creationId="{D0CB0A19-71FB-4F79-9B23-7D460B762513}"/>
          </ac:spMkLst>
        </pc:spChg>
        <pc:picChg chg="add mod">
          <ac:chgData name="roberta sampietro" userId="64a987312ead7075" providerId="LiveId" clId="{14864A11-C354-46AD-80D2-909007462B0A}" dt="2021-12-06T22:08:24.348" v="1362" actId="1076"/>
          <ac:picMkLst>
            <pc:docMk/>
            <pc:sldMk cId="1231739701" sldId="278"/>
            <ac:picMk id="3" creationId="{A85C45D5-1B36-4116-A30B-949FAE24CCDE}"/>
          </ac:picMkLst>
        </pc:picChg>
        <pc:picChg chg="add mod">
          <ac:chgData name="roberta sampietro" userId="64a987312ead7075" providerId="LiveId" clId="{14864A11-C354-46AD-80D2-909007462B0A}" dt="2021-12-06T22:08:48.254" v="1365" actId="1076"/>
          <ac:picMkLst>
            <pc:docMk/>
            <pc:sldMk cId="1231739701" sldId="278"/>
            <ac:picMk id="4" creationId="{464695F1-2E76-4A41-B1A1-DD3BC6D2694A}"/>
          </ac:picMkLst>
        </pc:picChg>
        <pc:picChg chg="add mod">
          <ac:chgData name="roberta sampietro" userId="64a987312ead7075" providerId="LiveId" clId="{14864A11-C354-46AD-80D2-909007462B0A}" dt="2021-12-06T22:09:15.565" v="1368" actId="1076"/>
          <ac:picMkLst>
            <pc:docMk/>
            <pc:sldMk cId="1231739701" sldId="278"/>
            <ac:picMk id="5" creationId="{3B48B717-3B9F-4371-A44B-49C2C30C0A5E}"/>
          </ac:picMkLst>
        </pc:picChg>
      </pc:sldChg>
      <pc:sldChg chg="addSp delSp modSp new del mod">
        <pc:chgData name="roberta sampietro" userId="64a987312ead7075" providerId="LiveId" clId="{14864A11-C354-46AD-80D2-909007462B0A}" dt="2021-12-06T22:10:24.867" v="1372" actId="47"/>
        <pc:sldMkLst>
          <pc:docMk/>
          <pc:sldMk cId="2071347145" sldId="279"/>
        </pc:sldMkLst>
        <pc:spChg chg="del">
          <ac:chgData name="roberta sampietro" userId="64a987312ead7075" providerId="LiveId" clId="{14864A11-C354-46AD-80D2-909007462B0A}" dt="2021-12-06T22:10:03.859" v="1370"/>
          <ac:spMkLst>
            <pc:docMk/>
            <pc:sldMk cId="2071347145" sldId="279"/>
            <ac:spMk id="3" creationId="{3257D6A8-A1C2-45C9-8A02-0EDA4DF4201E}"/>
          </ac:spMkLst>
        </pc:spChg>
        <pc:picChg chg="add mod">
          <ac:chgData name="roberta sampietro" userId="64a987312ead7075" providerId="LiveId" clId="{14864A11-C354-46AD-80D2-909007462B0A}" dt="2021-12-06T22:10:08.660" v="1371" actId="14100"/>
          <ac:picMkLst>
            <pc:docMk/>
            <pc:sldMk cId="2071347145" sldId="279"/>
            <ac:picMk id="4" creationId="{7BFF916E-2047-4E0A-A645-D80EAB3DBF25}"/>
          </ac:picMkLst>
        </pc:picChg>
      </pc:sldChg>
      <pc:sldChg chg="addSp modSp new del mod ord">
        <pc:chgData name="roberta sampietro" userId="64a987312ead7075" providerId="LiveId" clId="{14864A11-C354-46AD-80D2-909007462B0A}" dt="2021-12-06T22:21:23.321" v="1604" actId="47"/>
        <pc:sldMkLst>
          <pc:docMk/>
          <pc:sldMk cId="3740044722" sldId="279"/>
        </pc:sldMkLst>
        <pc:picChg chg="add mod">
          <ac:chgData name="roberta sampietro" userId="64a987312ead7075" providerId="LiveId" clId="{14864A11-C354-46AD-80D2-909007462B0A}" dt="2021-12-06T22:11:32.606" v="1376" actId="1076"/>
          <ac:picMkLst>
            <pc:docMk/>
            <pc:sldMk cId="3740044722" sldId="279"/>
            <ac:picMk id="3" creationId="{01087590-6E69-4B12-BB32-0ADA655626DA}"/>
          </ac:picMkLst>
        </pc:picChg>
        <pc:picChg chg="add mod">
          <ac:chgData name="roberta sampietro" userId="64a987312ead7075" providerId="LiveId" clId="{14864A11-C354-46AD-80D2-909007462B0A}" dt="2021-12-06T22:17:02.233" v="1488" actId="1076"/>
          <ac:picMkLst>
            <pc:docMk/>
            <pc:sldMk cId="3740044722" sldId="279"/>
            <ac:picMk id="4" creationId="{8A74A3A6-96E0-435A-BB22-98C3CB4AA1FC}"/>
          </ac:picMkLst>
        </pc:picChg>
        <pc:picChg chg="add mod">
          <ac:chgData name="roberta sampietro" userId="64a987312ead7075" providerId="LiveId" clId="{14864A11-C354-46AD-80D2-909007462B0A}" dt="2021-12-06T22:14:17.299" v="1382" actId="571"/>
          <ac:picMkLst>
            <pc:docMk/>
            <pc:sldMk cId="3740044722" sldId="279"/>
            <ac:picMk id="5" creationId="{92D285A7-D6CB-498F-9C95-A341FECE2D13}"/>
          </ac:picMkLst>
        </pc:picChg>
        <pc:picChg chg="add mod">
          <ac:chgData name="roberta sampietro" userId="64a987312ead7075" providerId="LiveId" clId="{14864A11-C354-46AD-80D2-909007462B0A}" dt="2021-12-06T22:17:08.045" v="1489" actId="571"/>
          <ac:picMkLst>
            <pc:docMk/>
            <pc:sldMk cId="3740044722" sldId="279"/>
            <ac:picMk id="6" creationId="{C6D9D18B-3CF0-467C-A84F-9F2E6D76FBB7}"/>
          </ac:picMkLst>
        </pc:picChg>
        <pc:picChg chg="add mod">
          <ac:chgData name="roberta sampietro" userId="64a987312ead7075" providerId="LiveId" clId="{14864A11-C354-46AD-80D2-909007462B0A}" dt="2021-12-06T22:17:52.368" v="1498" actId="1076"/>
          <ac:picMkLst>
            <pc:docMk/>
            <pc:sldMk cId="3740044722" sldId="279"/>
            <ac:picMk id="7" creationId="{4A870731-48D6-4F6D-A78E-DB2C5AD20C2B}"/>
          </ac:picMkLst>
        </pc:picChg>
        <pc:picChg chg="add mod">
          <ac:chgData name="roberta sampietro" userId="64a987312ead7075" providerId="LiveId" clId="{14864A11-C354-46AD-80D2-909007462B0A}" dt="2021-12-06T22:17:56.606" v="1499" actId="571"/>
          <ac:picMkLst>
            <pc:docMk/>
            <pc:sldMk cId="3740044722" sldId="279"/>
            <ac:picMk id="8" creationId="{068767CB-60ED-4968-A995-723927117C6C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3919105109" sldId="280"/>
        </pc:sldMkLst>
        <pc:spChg chg="mod">
          <ac:chgData name="roberta sampietro" userId="64a987312ead7075" providerId="LiveId" clId="{14864A11-C354-46AD-80D2-909007462B0A}" dt="2021-12-06T22:41:19.106" v="1728" actId="20577"/>
          <ac:spMkLst>
            <pc:docMk/>
            <pc:sldMk cId="3919105109" sldId="280"/>
            <ac:spMk id="2" creationId="{A2806C7B-9F2B-428F-9D76-2AD1612B648B}"/>
          </ac:spMkLst>
        </pc:spChg>
        <pc:spChg chg="del mod">
          <ac:chgData name="roberta sampietro" userId="64a987312ead7075" providerId="LiveId" clId="{14864A11-C354-46AD-80D2-909007462B0A}" dt="2021-12-06T22:15:37.174" v="1393" actId="478"/>
          <ac:spMkLst>
            <pc:docMk/>
            <pc:sldMk cId="3919105109" sldId="280"/>
            <ac:spMk id="3" creationId="{FFFE1596-2E99-40D2-B62E-979C6E2066ED}"/>
          </ac:spMkLst>
        </pc:spChg>
        <pc:spChg chg="mod">
          <ac:chgData name="roberta sampietro" userId="64a987312ead7075" providerId="LiveId" clId="{14864A11-C354-46AD-80D2-909007462B0A}" dt="2021-12-06T22:42:16.168" v="1749" actId="20577"/>
          <ac:spMkLst>
            <pc:docMk/>
            <pc:sldMk cId="3919105109" sldId="280"/>
            <ac:spMk id="4" creationId="{2C32E5BC-A658-4307-A3D0-C703F17CF74E}"/>
          </ac:spMkLst>
        </pc:spChg>
        <pc:spChg chg="del mod">
          <ac:chgData name="roberta sampietro" userId="64a987312ead7075" providerId="LiveId" clId="{14864A11-C354-46AD-80D2-909007462B0A}" dt="2021-12-06T22:19:06.614" v="1511" actId="478"/>
          <ac:spMkLst>
            <pc:docMk/>
            <pc:sldMk cId="3919105109" sldId="280"/>
            <ac:spMk id="5" creationId="{D285C3EE-4FB6-49AF-9F55-178257C36BE0}"/>
          </ac:spMkLst>
        </pc:spChg>
        <pc:spChg chg="mod">
          <ac:chgData name="roberta sampietro" userId="64a987312ead7075" providerId="LiveId" clId="{14864A11-C354-46AD-80D2-909007462B0A}" dt="2021-12-06T22:46:16.671" v="1898" actId="20577"/>
          <ac:spMkLst>
            <pc:docMk/>
            <pc:sldMk cId="3919105109" sldId="280"/>
            <ac:spMk id="6" creationId="{09F99CD9-227E-4900-B49F-6E7493680924}"/>
          </ac:spMkLst>
        </pc:spChg>
        <pc:spChg chg="del mod">
          <ac:chgData name="roberta sampietro" userId="64a987312ead7075" providerId="LiveId" clId="{14864A11-C354-46AD-80D2-909007462B0A}" dt="2021-12-06T22:20:20.663" v="1597" actId="478"/>
          <ac:spMkLst>
            <pc:docMk/>
            <pc:sldMk cId="3919105109" sldId="280"/>
            <ac:spMk id="7" creationId="{4D34EAFB-BAF0-4F74-8106-B771CA291EA7}"/>
          </ac:spMkLst>
        </pc:spChg>
        <pc:spChg chg="mod">
          <ac:chgData name="roberta sampietro" userId="64a987312ead7075" providerId="LiveId" clId="{14864A11-C354-46AD-80D2-909007462B0A}" dt="2021-12-06T22:47:51.277" v="1993" actId="20577"/>
          <ac:spMkLst>
            <pc:docMk/>
            <pc:sldMk cId="3919105109" sldId="280"/>
            <ac:spMk id="8" creationId="{95414D88-26EC-4CAD-A9B3-E46732EA7AF1}"/>
          </ac:spMkLst>
        </pc:spChg>
        <pc:picChg chg="add del">
          <ac:chgData name="roberta sampietro" userId="64a987312ead7075" providerId="LiveId" clId="{14864A11-C354-46AD-80D2-909007462B0A}" dt="2021-12-06T22:43:55.023" v="1753" actId="478"/>
          <ac:picMkLst>
            <pc:docMk/>
            <pc:sldMk cId="3919105109" sldId="280"/>
            <ac:picMk id="3" creationId="{1F986FBD-3287-424D-BF15-ACE6466DA7D3}"/>
          </ac:picMkLst>
        </pc:picChg>
        <pc:picChg chg="add mod">
          <ac:chgData name="roberta sampietro" userId="64a987312ead7075" providerId="LiveId" clId="{14864A11-C354-46AD-80D2-909007462B0A}" dt="2021-12-06T22:45:20.630" v="1759" actId="14100"/>
          <ac:picMkLst>
            <pc:docMk/>
            <pc:sldMk cId="3919105109" sldId="280"/>
            <ac:picMk id="5" creationId="{AF134D84-F56D-4166-831A-F3E89E53B617}"/>
          </ac:picMkLst>
        </pc:picChg>
        <pc:picChg chg="add mod">
          <ac:chgData name="roberta sampietro" userId="64a987312ead7075" providerId="LiveId" clId="{14864A11-C354-46AD-80D2-909007462B0A}" dt="2021-12-06T22:15:28.608" v="1391" actId="14100"/>
          <ac:picMkLst>
            <pc:docMk/>
            <pc:sldMk cId="3919105109" sldId="280"/>
            <ac:picMk id="9" creationId="{2400B0C6-9A08-48D0-862D-52E4AA3A1276}"/>
          </ac:picMkLst>
        </pc:picChg>
        <pc:picChg chg="add del">
          <ac:chgData name="roberta sampietro" userId="64a987312ead7075" providerId="LiveId" clId="{14864A11-C354-46AD-80D2-909007462B0A}" dt="2021-12-06T22:17:20.576" v="1492" actId="478"/>
          <ac:picMkLst>
            <pc:docMk/>
            <pc:sldMk cId="3919105109" sldId="280"/>
            <ac:picMk id="10" creationId="{F24CB3B6-D143-4AB2-84D9-B82CE967C6EB}"/>
          </ac:picMkLst>
        </pc:picChg>
        <pc:picChg chg="add del">
          <ac:chgData name="roberta sampietro" userId="64a987312ead7075" providerId="LiveId" clId="{14864A11-C354-46AD-80D2-909007462B0A}" dt="2021-12-06T22:17:24.841" v="1494" actId="478"/>
          <ac:picMkLst>
            <pc:docMk/>
            <pc:sldMk cId="3919105109" sldId="280"/>
            <ac:picMk id="11" creationId="{10F2A569-256A-4B30-AC5C-A2667D94DC3E}"/>
          </ac:picMkLst>
        </pc:picChg>
        <pc:picChg chg="add del">
          <ac:chgData name="roberta sampietro" userId="64a987312ead7075" providerId="LiveId" clId="{14864A11-C354-46AD-80D2-909007462B0A}" dt="2021-12-06T22:17:43.540" v="1497" actId="478"/>
          <ac:picMkLst>
            <pc:docMk/>
            <pc:sldMk cId="3919105109" sldId="280"/>
            <ac:picMk id="12" creationId="{FBBD0F99-0D1C-42D1-9D17-420A5561CA2F}"/>
          </ac:picMkLst>
        </pc:picChg>
        <pc:picChg chg="add del">
          <ac:chgData name="roberta sampietro" userId="64a987312ead7075" providerId="LiveId" clId="{14864A11-C354-46AD-80D2-909007462B0A}" dt="2021-12-06T22:18:05.482" v="1501" actId="478"/>
          <ac:picMkLst>
            <pc:docMk/>
            <pc:sldMk cId="3919105109" sldId="280"/>
            <ac:picMk id="13" creationId="{936C331E-133D-4638-99DB-37D5D9626041}"/>
          </ac:picMkLst>
        </pc:picChg>
        <pc:picChg chg="add mod">
          <ac:chgData name="roberta sampietro" userId="64a987312ead7075" providerId="LiveId" clId="{14864A11-C354-46AD-80D2-909007462B0A}" dt="2021-12-06T22:46:46.411" v="1901" actId="14100"/>
          <ac:picMkLst>
            <pc:docMk/>
            <pc:sldMk cId="3919105109" sldId="280"/>
            <ac:picMk id="14" creationId="{47B5838C-60E9-4F11-A992-E7271F6A03C9}"/>
          </ac:picMkLst>
        </pc:picChg>
        <pc:picChg chg="add del mod">
          <ac:chgData name="roberta sampietro" userId="64a987312ead7075" providerId="LiveId" clId="{14864A11-C354-46AD-80D2-909007462B0A}" dt="2021-12-06T22:30:01.624" v="1664" actId="478"/>
          <ac:picMkLst>
            <pc:docMk/>
            <pc:sldMk cId="3919105109" sldId="280"/>
            <ac:picMk id="15" creationId="{E1AE8FA0-61F5-4F2D-99BC-65E48A8166E7}"/>
          </ac:picMkLst>
        </pc:picChg>
        <pc:picChg chg="add del mod">
          <ac:chgData name="roberta sampietro" userId="64a987312ead7075" providerId="LiveId" clId="{14864A11-C354-46AD-80D2-909007462B0A}" dt="2021-12-06T22:30:07.980" v="1666" actId="478"/>
          <ac:picMkLst>
            <pc:docMk/>
            <pc:sldMk cId="3919105109" sldId="280"/>
            <ac:picMk id="16" creationId="{E5E3255D-80B4-44E6-BBF6-A3B5930A6A1D}"/>
          </ac:picMkLst>
        </pc:picChg>
        <pc:picChg chg="add del mod">
          <ac:chgData name="roberta sampietro" userId="64a987312ead7075" providerId="LiveId" clId="{14864A11-C354-46AD-80D2-909007462B0A}" dt="2021-12-06T22:30:05.557" v="1665" actId="478"/>
          <ac:picMkLst>
            <pc:docMk/>
            <pc:sldMk cId="3919105109" sldId="280"/>
            <ac:picMk id="17" creationId="{C2306348-8666-49B9-B134-BE22124691C2}"/>
          </ac:picMkLst>
        </pc:picChg>
        <pc:picChg chg="add del mod">
          <ac:chgData name="roberta sampietro" userId="64a987312ead7075" providerId="LiveId" clId="{14864A11-C354-46AD-80D2-909007462B0A}" dt="2021-12-06T22:48:01.914" v="1994" actId="478"/>
          <ac:picMkLst>
            <pc:docMk/>
            <pc:sldMk cId="3919105109" sldId="280"/>
            <ac:picMk id="18" creationId="{6E45FBD5-6D9C-4730-8CCC-1E080C1A2132}"/>
          </ac:picMkLst>
        </pc:picChg>
        <pc:picChg chg="add del mod">
          <ac:chgData name="roberta sampietro" userId="64a987312ead7075" providerId="LiveId" clId="{14864A11-C354-46AD-80D2-909007462B0A}" dt="2021-12-06T22:29:57.486" v="1663" actId="478"/>
          <ac:picMkLst>
            <pc:docMk/>
            <pc:sldMk cId="3919105109" sldId="280"/>
            <ac:picMk id="19" creationId="{9C9B3665-8E20-4DAF-832C-3DD7BC396114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417822762" sldId="281"/>
        </pc:sldMkLst>
        <pc:spChg chg="del mod">
          <ac:chgData name="roberta sampietro" userId="64a987312ead7075" providerId="LiveId" clId="{14864A11-C354-46AD-80D2-909007462B0A}" dt="2021-12-06T22:22:33.175" v="1613" actId="478"/>
          <ac:spMkLst>
            <pc:docMk/>
            <pc:sldMk cId="2417822762" sldId="281"/>
            <ac:spMk id="2" creationId="{22FE18D7-46C1-47CF-91DA-8C2B9A5260CA}"/>
          </ac:spMkLst>
        </pc:spChg>
        <pc:spChg chg="del mod">
          <ac:chgData name="roberta sampietro" userId="64a987312ead7075" providerId="LiveId" clId="{14864A11-C354-46AD-80D2-909007462B0A}" dt="2021-12-06T22:29:47.561" v="1661" actId="478"/>
          <ac:spMkLst>
            <pc:docMk/>
            <pc:sldMk cId="2417822762" sldId="281"/>
            <ac:spMk id="3" creationId="{66BCAC38-F6BC-4BAB-9F49-E82612EF43A5}"/>
          </ac:spMkLst>
        </pc:spChg>
        <pc:spChg chg="mod">
          <ac:chgData name="roberta sampietro" userId="64a987312ead7075" providerId="LiveId" clId="{14864A11-C354-46AD-80D2-909007462B0A}" dt="2021-12-06T22:49:43.050" v="2032" actId="20577"/>
          <ac:spMkLst>
            <pc:docMk/>
            <pc:sldMk cId="2417822762" sldId="281"/>
            <ac:spMk id="4" creationId="{2BF6D733-5103-4ED6-BDD0-D9C8D873B0EE}"/>
          </ac:spMkLst>
        </pc:spChg>
        <pc:spChg chg="del mod">
          <ac:chgData name="roberta sampietro" userId="64a987312ead7075" providerId="LiveId" clId="{14864A11-C354-46AD-80D2-909007462B0A}" dt="2021-12-06T22:29:50.851" v="1662" actId="478"/>
          <ac:spMkLst>
            <pc:docMk/>
            <pc:sldMk cId="2417822762" sldId="281"/>
            <ac:spMk id="5" creationId="{F83F55C4-53D9-430E-A19F-E2294A4D6037}"/>
          </ac:spMkLst>
        </pc:spChg>
        <pc:spChg chg="mod">
          <ac:chgData name="roberta sampietro" userId="64a987312ead7075" providerId="LiveId" clId="{14864A11-C354-46AD-80D2-909007462B0A}" dt="2021-12-06T22:50:31.728" v="2081" actId="20577"/>
          <ac:spMkLst>
            <pc:docMk/>
            <pc:sldMk cId="2417822762" sldId="281"/>
            <ac:spMk id="6" creationId="{F095FF4E-D49A-4882-891F-E2DBC708F0D1}"/>
          </ac:spMkLst>
        </pc:spChg>
        <pc:spChg chg="del mod">
          <ac:chgData name="roberta sampietro" userId="64a987312ead7075" providerId="LiveId" clId="{14864A11-C354-46AD-80D2-909007462B0A}" dt="2021-12-06T22:31:36.523" v="1672" actId="478"/>
          <ac:spMkLst>
            <pc:docMk/>
            <pc:sldMk cId="2417822762" sldId="281"/>
            <ac:spMk id="7" creationId="{C55E73A6-9577-4115-AB65-CBC68BEB9648}"/>
          </ac:spMkLst>
        </pc:spChg>
        <pc:spChg chg="mod">
          <ac:chgData name="roberta sampietro" userId="64a987312ead7075" providerId="LiveId" clId="{14864A11-C354-46AD-80D2-909007462B0A}" dt="2021-12-06T22:52:44.008" v="2143" actId="20577"/>
          <ac:spMkLst>
            <pc:docMk/>
            <pc:sldMk cId="2417822762" sldId="281"/>
            <ac:spMk id="8" creationId="{E7F22A34-B8DF-4813-A600-9D62DCEB0F2D}"/>
          </ac:spMkLst>
        </pc:spChg>
        <pc:picChg chg="add mod">
          <ac:chgData name="roberta sampietro" userId="64a987312ead7075" providerId="LiveId" clId="{14864A11-C354-46AD-80D2-909007462B0A}" dt="2021-12-06T22:49:29.938" v="2001" actId="14100"/>
          <ac:picMkLst>
            <pc:docMk/>
            <pc:sldMk cId="2417822762" sldId="281"/>
            <ac:picMk id="2" creationId="{C8402CCA-7A88-4253-A893-E309757F2A61}"/>
          </ac:picMkLst>
        </pc:picChg>
        <pc:picChg chg="add mod">
          <ac:chgData name="roberta sampietro" userId="64a987312ead7075" providerId="LiveId" clId="{14864A11-C354-46AD-80D2-909007462B0A}" dt="2021-12-06T22:51:56.450" v="2087" actId="14100"/>
          <ac:picMkLst>
            <pc:docMk/>
            <pc:sldMk cId="2417822762" sldId="281"/>
            <ac:picMk id="3" creationId="{E3EAA923-2C9E-41E9-9500-463EE6CEC25B}"/>
          </ac:picMkLst>
        </pc:picChg>
        <pc:picChg chg="add del mod">
          <ac:chgData name="roberta sampietro" userId="64a987312ead7075" providerId="LiveId" clId="{14864A11-C354-46AD-80D2-909007462B0A}" dt="2021-12-06T22:52:57.347" v="2147" actId="478"/>
          <ac:picMkLst>
            <pc:docMk/>
            <pc:sldMk cId="2417822762" sldId="281"/>
            <ac:picMk id="9" creationId="{3ED55427-84EA-48D8-AC0C-6D1A9512DF9A}"/>
          </ac:picMkLst>
        </pc:picChg>
        <pc:picChg chg="add del mod">
          <ac:chgData name="roberta sampietro" userId="64a987312ead7075" providerId="LiveId" clId="{14864A11-C354-46AD-80D2-909007462B0A}" dt="2021-12-06T22:28:29.996" v="1652" actId="478"/>
          <ac:picMkLst>
            <pc:docMk/>
            <pc:sldMk cId="2417822762" sldId="281"/>
            <ac:picMk id="9" creationId="{44164B5C-AA8F-4B7A-AC7F-ECE65B8756BE}"/>
          </ac:picMkLst>
        </pc:picChg>
        <pc:picChg chg="add mod">
          <ac:chgData name="roberta sampietro" userId="64a987312ead7075" providerId="LiveId" clId="{14864A11-C354-46AD-80D2-909007462B0A}" dt="2021-12-06T22:25:35.041" v="1634" actId="14100"/>
          <ac:picMkLst>
            <pc:docMk/>
            <pc:sldMk cId="2417822762" sldId="281"/>
            <ac:picMk id="10" creationId="{ABAAF8AE-B354-410E-84D9-89B4408B9FC1}"/>
          </ac:picMkLst>
        </pc:picChg>
        <pc:picChg chg="add del">
          <ac:chgData name="roberta sampietro" userId="64a987312ead7075" providerId="LiveId" clId="{14864A11-C354-46AD-80D2-909007462B0A}" dt="2021-12-06T22:26:38.682" v="1640" actId="478"/>
          <ac:picMkLst>
            <pc:docMk/>
            <pc:sldMk cId="2417822762" sldId="281"/>
            <ac:picMk id="11" creationId="{400F7004-FF9A-4F74-BA49-44986CB94E57}"/>
          </ac:picMkLst>
        </pc:picChg>
        <pc:picChg chg="add del">
          <ac:chgData name="roberta sampietro" userId="64a987312ead7075" providerId="LiveId" clId="{14864A11-C354-46AD-80D2-909007462B0A}" dt="2021-12-06T22:26:47.064" v="1642" actId="478"/>
          <ac:picMkLst>
            <pc:docMk/>
            <pc:sldMk cId="2417822762" sldId="281"/>
            <ac:picMk id="12" creationId="{781CD224-13E1-44A2-8CF1-D2FEED83279B}"/>
          </ac:picMkLst>
        </pc:picChg>
        <pc:picChg chg="add del">
          <ac:chgData name="roberta sampietro" userId="64a987312ead7075" providerId="LiveId" clId="{14864A11-C354-46AD-80D2-909007462B0A}" dt="2021-12-06T22:27:11.720" v="1645" actId="478"/>
          <ac:picMkLst>
            <pc:docMk/>
            <pc:sldMk cId="2417822762" sldId="281"/>
            <ac:picMk id="13" creationId="{7F2D796C-903E-4FBE-A107-2A9D40D5D187}"/>
          </ac:picMkLst>
        </pc:picChg>
        <pc:picChg chg="add del">
          <ac:chgData name="roberta sampietro" userId="64a987312ead7075" providerId="LiveId" clId="{14864A11-C354-46AD-80D2-909007462B0A}" dt="2021-12-06T22:28:47.561" v="1655" actId="478"/>
          <ac:picMkLst>
            <pc:docMk/>
            <pc:sldMk cId="2417822762" sldId="281"/>
            <ac:picMk id="14" creationId="{076D12EF-F716-420F-A8DA-12800025BD43}"/>
          </ac:picMkLst>
        </pc:picChg>
        <pc:picChg chg="add del mod">
          <ac:chgData name="roberta sampietro" userId="64a987312ead7075" providerId="LiveId" clId="{14864A11-C354-46AD-80D2-909007462B0A}" dt="2021-12-06T22:52:59.447" v="2148" actId="478"/>
          <ac:picMkLst>
            <pc:docMk/>
            <pc:sldMk cId="2417822762" sldId="281"/>
            <ac:picMk id="15" creationId="{689F2C0C-CA21-4956-B2EA-9DB50FB253D0}"/>
          </ac:picMkLst>
        </pc:picChg>
        <pc:picChg chg="add del mod">
          <ac:chgData name="roberta sampietro" userId="64a987312ead7075" providerId="LiveId" clId="{14864A11-C354-46AD-80D2-909007462B0A}" dt="2021-12-06T22:52:55.138" v="2145" actId="478"/>
          <ac:picMkLst>
            <pc:docMk/>
            <pc:sldMk cId="2417822762" sldId="281"/>
            <ac:picMk id="16" creationId="{B09CF81C-0851-4BB0-87D2-BDCD413372B3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491874131" sldId="282"/>
        </pc:sldMkLst>
        <pc:spChg chg="del mod">
          <ac:chgData name="roberta sampietro" userId="64a987312ead7075" providerId="LiveId" clId="{14864A11-C354-46AD-80D2-909007462B0A}" dt="2021-12-06T22:32:36.735" v="1676" actId="478"/>
          <ac:spMkLst>
            <pc:docMk/>
            <pc:sldMk cId="2491874131" sldId="282"/>
            <ac:spMk id="2" creationId="{67EA0EBA-CA93-495A-B395-EC4F83CD31B2}"/>
          </ac:spMkLst>
        </pc:spChg>
        <pc:spChg chg="del mod">
          <ac:chgData name="roberta sampietro" userId="64a987312ead7075" providerId="LiveId" clId="{14864A11-C354-46AD-80D2-909007462B0A}" dt="2021-12-06T22:33:03.871" v="1682" actId="478"/>
          <ac:spMkLst>
            <pc:docMk/>
            <pc:sldMk cId="2491874131" sldId="282"/>
            <ac:spMk id="3" creationId="{05DA7830-376A-4426-A267-FB4E21412777}"/>
          </ac:spMkLst>
        </pc:spChg>
        <pc:spChg chg="mod">
          <ac:chgData name="roberta sampietro" userId="64a987312ead7075" providerId="LiveId" clId="{14864A11-C354-46AD-80D2-909007462B0A}" dt="2021-12-06T22:54:21.378" v="2198" actId="20577"/>
          <ac:spMkLst>
            <pc:docMk/>
            <pc:sldMk cId="2491874131" sldId="282"/>
            <ac:spMk id="4" creationId="{D5585798-92C7-4085-9977-C6DA18A8EC0A}"/>
          </ac:spMkLst>
        </pc:spChg>
        <pc:spChg chg="del mod">
          <ac:chgData name="roberta sampietro" userId="64a987312ead7075" providerId="LiveId" clId="{14864A11-C354-46AD-80D2-909007462B0A}" dt="2021-12-06T22:33:01.314" v="1681" actId="478"/>
          <ac:spMkLst>
            <pc:docMk/>
            <pc:sldMk cId="2491874131" sldId="282"/>
            <ac:spMk id="5" creationId="{56F8EA7E-A38F-4908-8C16-6C589919475C}"/>
          </ac:spMkLst>
        </pc:spChg>
        <pc:spChg chg="mod">
          <ac:chgData name="roberta sampietro" userId="64a987312ead7075" providerId="LiveId" clId="{14864A11-C354-46AD-80D2-909007462B0A}" dt="2021-12-06T22:55:01.279" v="2233" actId="20577"/>
          <ac:spMkLst>
            <pc:docMk/>
            <pc:sldMk cId="2491874131" sldId="282"/>
            <ac:spMk id="6" creationId="{304A5FE8-D28A-4926-B5AC-B81C0BF4E90E}"/>
          </ac:spMkLst>
        </pc:spChg>
        <pc:spChg chg="del mod">
          <ac:chgData name="roberta sampietro" userId="64a987312ead7075" providerId="LiveId" clId="{14864A11-C354-46AD-80D2-909007462B0A}" dt="2021-12-06T22:32:54.872" v="1680" actId="478"/>
          <ac:spMkLst>
            <pc:docMk/>
            <pc:sldMk cId="2491874131" sldId="282"/>
            <ac:spMk id="7" creationId="{5DB73AE8-B325-4BC8-BBA4-40BB84F80FB9}"/>
          </ac:spMkLst>
        </pc:spChg>
        <pc:spChg chg="mod">
          <ac:chgData name="roberta sampietro" userId="64a987312ead7075" providerId="LiveId" clId="{14864A11-C354-46AD-80D2-909007462B0A}" dt="2021-12-06T22:57:17.429" v="2299" actId="20577"/>
          <ac:spMkLst>
            <pc:docMk/>
            <pc:sldMk cId="2491874131" sldId="282"/>
            <ac:spMk id="8" creationId="{9869229C-F47F-490A-8979-0014C262F92E}"/>
          </ac:spMkLst>
        </pc:spChg>
        <pc:picChg chg="add mod">
          <ac:chgData name="roberta sampietro" userId="64a987312ead7075" providerId="LiveId" clId="{14864A11-C354-46AD-80D2-909007462B0A}" dt="2021-12-06T22:56:00.782" v="2239" actId="14100"/>
          <ac:picMkLst>
            <pc:docMk/>
            <pc:sldMk cId="2491874131" sldId="282"/>
            <ac:picMk id="2" creationId="{0B07E3DE-C24E-46CE-B2E3-CEE842F66E2C}"/>
          </ac:picMkLst>
        </pc:picChg>
        <pc:picChg chg="add del mod">
          <ac:chgData name="roberta sampietro" userId="64a987312ead7075" providerId="LiveId" clId="{14864A11-C354-46AD-80D2-909007462B0A}" dt="2021-12-06T22:53:36.046" v="2151" actId="478"/>
          <ac:picMkLst>
            <pc:docMk/>
            <pc:sldMk cId="2491874131" sldId="282"/>
            <ac:picMk id="9" creationId="{D68E5453-2799-4969-9EDE-70FACA0854E2}"/>
          </ac:picMkLst>
        </pc:picChg>
        <pc:picChg chg="add mod">
          <ac:chgData name="roberta sampietro" userId="64a987312ead7075" providerId="LiveId" clId="{14864A11-C354-46AD-80D2-909007462B0A}" dt="2021-12-06T22:53:32.574" v="2150" actId="1076"/>
          <ac:picMkLst>
            <pc:docMk/>
            <pc:sldMk cId="2491874131" sldId="282"/>
            <ac:picMk id="10" creationId="{A9A05875-2B76-48E4-8D54-C334BC2CB4A8}"/>
          </ac:picMkLst>
        </pc:picChg>
        <pc:picChg chg="add mod">
          <ac:chgData name="roberta sampietro" userId="64a987312ead7075" providerId="LiveId" clId="{14864A11-C354-46AD-80D2-909007462B0A}" dt="2021-12-06T22:54:33.625" v="2200" actId="1076"/>
          <ac:picMkLst>
            <pc:docMk/>
            <pc:sldMk cId="2491874131" sldId="282"/>
            <ac:picMk id="11" creationId="{4F130834-91FC-4AF5-8DCC-4504E8C645A5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4083673137" sldId="283"/>
        </pc:sldMkLst>
        <pc:spChg chg="del mod">
          <ac:chgData name="roberta sampietro" userId="64a987312ead7075" providerId="LiveId" clId="{14864A11-C354-46AD-80D2-909007462B0A}" dt="2021-12-06T22:38:55.049" v="1721" actId="478"/>
          <ac:spMkLst>
            <pc:docMk/>
            <pc:sldMk cId="4083673137" sldId="283"/>
            <ac:spMk id="2" creationId="{0C094700-B88B-494D-83F2-EBC73CC973B4}"/>
          </ac:spMkLst>
        </pc:spChg>
        <pc:spChg chg="del mod">
          <ac:chgData name="roberta sampietro" userId="64a987312ead7075" providerId="LiveId" clId="{14864A11-C354-46AD-80D2-909007462B0A}" dt="2021-12-06T22:39:01.277" v="1722" actId="478"/>
          <ac:spMkLst>
            <pc:docMk/>
            <pc:sldMk cId="4083673137" sldId="283"/>
            <ac:spMk id="3" creationId="{95D0A010-4962-427F-9D8E-BB9772D78F31}"/>
          </ac:spMkLst>
        </pc:spChg>
        <pc:spChg chg="mod">
          <ac:chgData name="roberta sampietro" userId="64a987312ead7075" providerId="LiveId" clId="{14864A11-C354-46AD-80D2-909007462B0A}" dt="2021-12-13T14:47:41.853" v="2505" actId="255"/>
          <ac:spMkLst>
            <pc:docMk/>
            <pc:sldMk cId="4083673137" sldId="283"/>
            <ac:spMk id="4" creationId="{A32FA0D4-713E-4C4A-99FE-129977DF31AD}"/>
          </ac:spMkLst>
        </pc:spChg>
        <pc:spChg chg="del mod">
          <ac:chgData name="roberta sampietro" userId="64a987312ead7075" providerId="LiveId" clId="{14864A11-C354-46AD-80D2-909007462B0A}" dt="2021-12-06T22:39:04.796" v="1723" actId="478"/>
          <ac:spMkLst>
            <pc:docMk/>
            <pc:sldMk cId="4083673137" sldId="283"/>
            <ac:spMk id="5" creationId="{8C9A0B23-EE1F-47CB-B9F4-4F2046485FF2}"/>
          </ac:spMkLst>
        </pc:spChg>
        <pc:spChg chg="mod">
          <ac:chgData name="roberta sampietro" userId="64a987312ead7075" providerId="LiveId" clId="{14864A11-C354-46AD-80D2-909007462B0A}" dt="2021-12-13T14:47:33.975" v="2504" actId="255"/>
          <ac:spMkLst>
            <pc:docMk/>
            <pc:sldMk cId="4083673137" sldId="283"/>
            <ac:spMk id="6" creationId="{E5CF9F1D-9926-4E42-A27B-3AF185F5E727}"/>
          </ac:spMkLst>
        </pc:spChg>
        <pc:spChg chg="del mod">
          <ac:chgData name="roberta sampietro" userId="64a987312ead7075" providerId="LiveId" clId="{14864A11-C354-46AD-80D2-909007462B0A}" dt="2021-12-06T22:39:07.518" v="1724" actId="478"/>
          <ac:spMkLst>
            <pc:docMk/>
            <pc:sldMk cId="4083673137" sldId="283"/>
            <ac:spMk id="7" creationId="{8F18DB21-2444-4D8E-BC88-95AFDCAD242B}"/>
          </ac:spMkLst>
        </pc:spChg>
        <pc:spChg chg="mod">
          <ac:chgData name="roberta sampietro" userId="64a987312ead7075" providerId="LiveId" clId="{14864A11-C354-46AD-80D2-909007462B0A}" dt="2021-12-13T14:47:50.306" v="2506" actId="255"/>
          <ac:spMkLst>
            <pc:docMk/>
            <pc:sldMk cId="4083673137" sldId="283"/>
            <ac:spMk id="8" creationId="{4FB47F21-C823-474A-82F7-8D21476C2D86}"/>
          </ac:spMkLst>
        </pc:spChg>
        <pc:picChg chg="add del mod">
          <ac:chgData name="roberta sampietro" userId="64a987312ead7075" providerId="LiveId" clId="{14864A11-C354-46AD-80D2-909007462B0A}" dt="2021-12-06T22:58:11.501" v="2305" actId="478"/>
          <ac:picMkLst>
            <pc:docMk/>
            <pc:sldMk cId="4083673137" sldId="283"/>
            <ac:picMk id="9" creationId="{39202777-1267-4E73-90CB-5A990CAECFC2}"/>
          </ac:picMkLst>
        </pc:picChg>
        <pc:picChg chg="mod">
          <ac:chgData name="roberta sampietro" userId="64a987312ead7075" providerId="LiveId" clId="{14864A11-C354-46AD-80D2-909007462B0A}" dt="2021-12-13T17:55:39.612" v="3143" actId="14100"/>
          <ac:picMkLst>
            <pc:docMk/>
            <pc:sldMk cId="4083673137" sldId="283"/>
            <ac:picMk id="9" creationId="{E0E6464E-BA90-41E6-A683-14282CD1CC88}"/>
          </ac:picMkLst>
        </pc:picChg>
        <pc:picChg chg="add mod">
          <ac:chgData name="roberta sampietro" userId="64a987312ead7075" providerId="LiveId" clId="{14864A11-C354-46AD-80D2-909007462B0A}" dt="2021-12-06T22:58:16.820" v="2306" actId="1076"/>
          <ac:picMkLst>
            <pc:docMk/>
            <pc:sldMk cId="4083673137" sldId="283"/>
            <ac:picMk id="10" creationId="{D41EC4B4-DDF9-43A9-8615-20A385397D61}"/>
          </ac:picMkLst>
        </pc:picChg>
        <pc:picChg chg="add mod">
          <ac:chgData name="roberta sampietro" userId="64a987312ead7075" providerId="LiveId" clId="{14864A11-C354-46AD-80D2-909007462B0A}" dt="2021-12-06T22:58:20.783" v="2307" actId="1076"/>
          <ac:picMkLst>
            <pc:docMk/>
            <pc:sldMk cId="4083673137" sldId="283"/>
            <ac:picMk id="11" creationId="{3DDBA2D7-DC63-4F71-AD4F-C13E88885ECB}"/>
          </ac:picMkLst>
        </pc:picChg>
        <pc:picChg chg="mod">
          <ac:chgData name="roberta sampietro" userId="64a987312ead7075" providerId="LiveId" clId="{14864A11-C354-46AD-80D2-909007462B0A}" dt="2021-12-13T17:55:51.067" v="3145" actId="14100"/>
          <ac:picMkLst>
            <pc:docMk/>
            <pc:sldMk cId="4083673137" sldId="283"/>
            <ac:picMk id="12" creationId="{602DD405-5296-48CA-8313-BDEE03961ADF}"/>
          </ac:picMkLst>
        </pc:picChg>
        <pc:picChg chg="mod">
          <ac:chgData name="roberta sampietro" userId="64a987312ead7075" providerId="LiveId" clId="{14864A11-C354-46AD-80D2-909007462B0A}" dt="2021-12-13T14:46:53.882" v="2499" actId="14100"/>
          <ac:picMkLst>
            <pc:docMk/>
            <pc:sldMk cId="4083673137" sldId="283"/>
            <ac:picMk id="13" creationId="{D001DC9E-D01D-4C5D-B445-0190C2FBA3C0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697705987" sldId="284"/>
        </pc:sldMkLst>
        <pc:spChg chg="del mod">
          <ac:chgData name="roberta sampietro" userId="64a987312ead7075" providerId="LiveId" clId="{14864A11-C354-46AD-80D2-909007462B0A}" dt="2021-12-06T22:57:47.649" v="2302" actId="478"/>
          <ac:spMkLst>
            <pc:docMk/>
            <pc:sldMk cId="2697705987" sldId="284"/>
            <ac:spMk id="2" creationId="{A830B785-7CC3-45F5-BC97-5ED5774DA651}"/>
          </ac:spMkLst>
        </pc:spChg>
        <pc:spChg chg="del mod">
          <ac:chgData name="roberta sampietro" userId="64a987312ead7075" providerId="LiveId" clId="{14864A11-C354-46AD-80D2-909007462B0A}" dt="2021-12-06T23:03:36.948" v="2482" actId="478"/>
          <ac:spMkLst>
            <pc:docMk/>
            <pc:sldMk cId="2697705987" sldId="284"/>
            <ac:spMk id="3" creationId="{7CFEDB73-ADDD-48E3-974F-80FBDA5B5C42}"/>
          </ac:spMkLst>
        </pc:spChg>
        <pc:spChg chg="mod">
          <ac:chgData name="roberta sampietro" userId="64a987312ead7075" providerId="LiveId" clId="{14864A11-C354-46AD-80D2-909007462B0A}" dt="2021-12-06T23:02:30.518" v="2413" actId="20577"/>
          <ac:spMkLst>
            <pc:docMk/>
            <pc:sldMk cId="2697705987" sldId="284"/>
            <ac:spMk id="4" creationId="{1F960CAA-48C1-415C-B80C-995C758211F3}"/>
          </ac:spMkLst>
        </pc:spChg>
        <pc:spChg chg="del mod">
          <ac:chgData name="roberta sampietro" userId="64a987312ead7075" providerId="LiveId" clId="{14864A11-C354-46AD-80D2-909007462B0A}" dt="2021-12-06T23:03:34.869" v="2480" actId="478"/>
          <ac:spMkLst>
            <pc:docMk/>
            <pc:sldMk cId="2697705987" sldId="284"/>
            <ac:spMk id="5" creationId="{F084542C-8AA5-4EF0-A2B8-0796AEA77D1C}"/>
          </ac:spMkLst>
        </pc:spChg>
        <pc:spChg chg="mod">
          <ac:chgData name="roberta sampietro" userId="64a987312ead7075" providerId="LiveId" clId="{14864A11-C354-46AD-80D2-909007462B0A}" dt="2021-12-06T23:03:28.832" v="2478" actId="20577"/>
          <ac:spMkLst>
            <pc:docMk/>
            <pc:sldMk cId="2697705987" sldId="284"/>
            <ac:spMk id="6" creationId="{EB2C3A20-39F3-48D7-838E-24CCF89E0E3B}"/>
          </ac:spMkLst>
        </pc:spChg>
        <pc:picChg chg="add mod">
          <ac:chgData name="roberta sampietro" userId="64a987312ead7075" providerId="LiveId" clId="{14864A11-C354-46AD-80D2-909007462B0A}" dt="2021-12-06T23:06:41.535" v="2496" actId="1076"/>
          <ac:picMkLst>
            <pc:docMk/>
            <pc:sldMk cId="2697705987" sldId="284"/>
            <ac:picMk id="7" creationId="{17E88600-5A42-4FAD-9DD0-B31672644963}"/>
          </ac:picMkLst>
        </pc:picChg>
        <pc:picChg chg="add mod">
          <ac:chgData name="roberta sampietro" userId="64a987312ead7075" providerId="LiveId" clId="{14864A11-C354-46AD-80D2-909007462B0A}" dt="2021-12-06T23:06:36.092" v="2495" actId="1076"/>
          <ac:picMkLst>
            <pc:docMk/>
            <pc:sldMk cId="2697705987" sldId="284"/>
            <ac:picMk id="8" creationId="{707E55CF-61BB-426A-B48A-19F7093E09DC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1779379339" sldId="285"/>
        </pc:sldMkLst>
        <pc:spChg chg="mod">
          <ac:chgData name="roberta sampietro" userId="64a987312ead7075" providerId="LiveId" clId="{14864A11-C354-46AD-80D2-909007462B0A}" dt="2021-12-13T14:49:04.592" v="2566" actId="5793"/>
          <ac:spMkLst>
            <pc:docMk/>
            <pc:sldMk cId="1779379339" sldId="285"/>
            <ac:spMk id="2" creationId="{8ED91F12-8068-40D5-AF7E-CC671DC264C7}"/>
          </ac:spMkLst>
        </pc:spChg>
        <pc:spChg chg="mod">
          <ac:chgData name="roberta sampietro" userId="64a987312ead7075" providerId="LiveId" clId="{14864A11-C354-46AD-80D2-909007462B0A}" dt="2021-12-13T17:36:40.539" v="2710" actId="14100"/>
          <ac:spMkLst>
            <pc:docMk/>
            <pc:sldMk cId="1779379339" sldId="285"/>
            <ac:spMk id="4" creationId="{65A2F1FD-ED07-42E2-BA36-1CB1585AB77D}"/>
          </ac:spMkLst>
        </pc:spChg>
        <pc:spChg chg="del">
          <ac:chgData name="roberta sampietro" userId="64a987312ead7075" providerId="LiveId" clId="{14864A11-C354-46AD-80D2-909007462B0A}" dt="2021-12-13T15:00:16.470" v="2573"/>
          <ac:spMkLst>
            <pc:docMk/>
            <pc:sldMk cId="1779379339" sldId="285"/>
            <ac:spMk id="5" creationId="{D01E746F-C3FE-495A-9C40-94A04B1A8503}"/>
          </ac:spMkLst>
        </pc:spChg>
        <pc:spChg chg="mod">
          <ac:chgData name="roberta sampietro" userId="64a987312ead7075" providerId="LiveId" clId="{14864A11-C354-46AD-80D2-909007462B0A}" dt="2021-12-13T17:37:04.002" v="2751" actId="14100"/>
          <ac:spMkLst>
            <pc:docMk/>
            <pc:sldMk cId="1779379339" sldId="285"/>
            <ac:spMk id="6" creationId="{4A810CC1-6D1B-43CA-81B3-DCC922E0E412}"/>
          </ac:spMkLst>
        </pc:spChg>
        <pc:spChg chg="del">
          <ac:chgData name="roberta sampietro" userId="64a987312ead7075" providerId="LiveId" clId="{14864A11-C354-46AD-80D2-909007462B0A}" dt="2021-12-13T15:00:37.857" v="2575"/>
          <ac:spMkLst>
            <pc:docMk/>
            <pc:sldMk cId="1779379339" sldId="285"/>
            <ac:spMk id="7" creationId="{F291865D-C93B-47FF-80C9-673BE1500D0D}"/>
          </ac:spMkLst>
        </pc:spChg>
        <pc:spChg chg="mod">
          <ac:chgData name="roberta sampietro" userId="64a987312ead7075" providerId="LiveId" clId="{14864A11-C354-46AD-80D2-909007462B0A}" dt="2021-12-13T17:37:53.192" v="2846" actId="20577"/>
          <ac:spMkLst>
            <pc:docMk/>
            <pc:sldMk cId="1779379339" sldId="285"/>
            <ac:spMk id="8" creationId="{1AB60A1F-1231-40BF-8D97-CFDABCE34088}"/>
          </ac:spMkLst>
        </pc:spChg>
        <pc:picChg chg="add mod">
          <ac:chgData name="roberta sampietro" userId="64a987312ead7075" providerId="LiveId" clId="{14864A11-C354-46AD-80D2-909007462B0A}" dt="2021-12-13T14:59:23.006" v="2572" actId="14100"/>
          <ac:picMkLst>
            <pc:docMk/>
            <pc:sldMk cId="1779379339" sldId="285"/>
            <ac:picMk id="9" creationId="{BE80CBC2-993E-4B1F-936E-2507A0BBB45C}"/>
          </ac:picMkLst>
        </pc:picChg>
        <pc:picChg chg="add mod">
          <ac:chgData name="roberta sampietro" userId="64a987312ead7075" providerId="LiveId" clId="{14864A11-C354-46AD-80D2-909007462B0A}" dt="2021-12-13T15:00:21.712" v="2574" actId="1076"/>
          <ac:picMkLst>
            <pc:docMk/>
            <pc:sldMk cId="1779379339" sldId="285"/>
            <ac:picMk id="10" creationId="{8A653547-27D1-42FE-913A-0BE3DDBE8392}"/>
          </ac:picMkLst>
        </pc:picChg>
        <pc:picChg chg="add mod">
          <ac:chgData name="roberta sampietro" userId="64a987312ead7075" providerId="LiveId" clId="{14864A11-C354-46AD-80D2-909007462B0A}" dt="2021-12-13T15:00:37.857" v="2575"/>
          <ac:picMkLst>
            <pc:docMk/>
            <pc:sldMk cId="1779379339" sldId="285"/>
            <ac:picMk id="11" creationId="{D3C90561-86FD-4010-952B-FB0AF5839131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814937350" sldId="286"/>
        </pc:sldMkLst>
        <pc:spChg chg="del mod">
          <ac:chgData name="roberta sampietro" userId="64a987312ead7075" providerId="LiveId" clId="{14864A11-C354-46AD-80D2-909007462B0A}" dt="2021-12-13T15:01:06.079" v="2579" actId="478"/>
          <ac:spMkLst>
            <pc:docMk/>
            <pc:sldMk cId="2814937350" sldId="286"/>
            <ac:spMk id="2" creationId="{4A7D7C3B-C4D9-4DFD-A0CF-8144F0D164DB}"/>
          </ac:spMkLst>
        </pc:spChg>
        <pc:spChg chg="del">
          <ac:chgData name="roberta sampietro" userId="64a987312ead7075" providerId="LiveId" clId="{14864A11-C354-46AD-80D2-909007462B0A}" dt="2021-12-13T15:01:45.351" v="2582"/>
          <ac:spMkLst>
            <pc:docMk/>
            <pc:sldMk cId="2814937350" sldId="286"/>
            <ac:spMk id="3" creationId="{F0ED7833-4E32-4D59-8739-D4B4E67FF399}"/>
          </ac:spMkLst>
        </pc:spChg>
        <pc:spChg chg="mod">
          <ac:chgData name="roberta sampietro" userId="64a987312ead7075" providerId="LiveId" clId="{14864A11-C354-46AD-80D2-909007462B0A}" dt="2021-12-13T17:46:39.176" v="3134" actId="255"/>
          <ac:spMkLst>
            <pc:docMk/>
            <pc:sldMk cId="2814937350" sldId="286"/>
            <ac:spMk id="4" creationId="{DA5C1777-3A75-4B1D-83C4-B9E0C2714F23}"/>
          </ac:spMkLst>
        </pc:spChg>
        <pc:spChg chg="del mod">
          <ac:chgData name="roberta sampietro" userId="64a987312ead7075" providerId="LiveId" clId="{14864A11-C354-46AD-80D2-909007462B0A}" dt="2021-12-13T15:01:51.564" v="2585" actId="478"/>
          <ac:spMkLst>
            <pc:docMk/>
            <pc:sldMk cId="2814937350" sldId="286"/>
            <ac:spMk id="5" creationId="{48A89C15-78BB-425F-BB3A-90162FB16104}"/>
          </ac:spMkLst>
        </pc:spChg>
        <pc:spChg chg="mod">
          <ac:chgData name="roberta sampietro" userId="64a987312ead7075" providerId="LiveId" clId="{14864A11-C354-46AD-80D2-909007462B0A}" dt="2021-12-13T17:46:50.067" v="3135" actId="255"/>
          <ac:spMkLst>
            <pc:docMk/>
            <pc:sldMk cId="2814937350" sldId="286"/>
            <ac:spMk id="6" creationId="{37549BD9-D624-4361-96FF-4F5ED9A4EAA9}"/>
          </ac:spMkLst>
        </pc:spChg>
        <pc:spChg chg="del mod">
          <ac:chgData name="roberta sampietro" userId="64a987312ead7075" providerId="LiveId" clId="{14864A11-C354-46AD-80D2-909007462B0A}" dt="2021-12-13T15:01:54.374" v="2587" actId="478"/>
          <ac:spMkLst>
            <pc:docMk/>
            <pc:sldMk cId="2814937350" sldId="286"/>
            <ac:spMk id="7" creationId="{C1DC7BF8-DACA-457D-8051-AD2208C753A0}"/>
          </ac:spMkLst>
        </pc:spChg>
        <pc:spChg chg="mod">
          <ac:chgData name="roberta sampietro" userId="64a987312ead7075" providerId="LiveId" clId="{14864A11-C354-46AD-80D2-909007462B0A}" dt="2021-12-13T17:46:59.204" v="3136" actId="255"/>
          <ac:spMkLst>
            <pc:docMk/>
            <pc:sldMk cId="2814937350" sldId="286"/>
            <ac:spMk id="8" creationId="{5C805782-8919-4E64-BF10-14AD8CE5BAB9}"/>
          </ac:spMkLst>
        </pc:spChg>
        <pc:spChg chg="add del mod">
          <ac:chgData name="roberta sampietro" userId="64a987312ead7075" providerId="LiveId" clId="{14864A11-C354-46AD-80D2-909007462B0A}" dt="2021-12-13T15:01:47.645" v="2583" actId="478"/>
          <ac:spMkLst>
            <pc:docMk/>
            <pc:sldMk cId="2814937350" sldId="286"/>
            <ac:spMk id="9" creationId="{BB3ABF6E-99E7-4929-8662-8FE513655375}"/>
          </ac:spMkLst>
        </pc:spChg>
        <pc:picChg chg="add mod">
          <ac:chgData name="roberta sampietro" userId="64a987312ead7075" providerId="LiveId" clId="{14864A11-C354-46AD-80D2-909007462B0A}" dt="2021-12-13T15:04:30.726" v="2604" actId="14100"/>
          <ac:picMkLst>
            <pc:docMk/>
            <pc:sldMk cId="2814937350" sldId="286"/>
            <ac:picMk id="10" creationId="{91265468-E7DB-4EC8-955F-84A421D5C83A}"/>
          </ac:picMkLst>
        </pc:picChg>
        <pc:picChg chg="add mod">
          <ac:chgData name="roberta sampietro" userId="64a987312ead7075" providerId="LiveId" clId="{14864A11-C354-46AD-80D2-909007462B0A}" dt="2021-12-13T15:04:17.242" v="2601" actId="1076"/>
          <ac:picMkLst>
            <pc:docMk/>
            <pc:sldMk cId="2814937350" sldId="286"/>
            <ac:picMk id="11" creationId="{C76E14DD-C7E7-4110-92F6-2A4004D51902}"/>
          </ac:picMkLst>
        </pc:picChg>
        <pc:picChg chg="add del mod">
          <ac:chgData name="roberta sampietro" userId="64a987312ead7075" providerId="LiveId" clId="{14864A11-C354-46AD-80D2-909007462B0A}" dt="2021-12-13T15:13:26.081" v="2636" actId="478"/>
          <ac:picMkLst>
            <pc:docMk/>
            <pc:sldMk cId="2814937350" sldId="286"/>
            <ac:picMk id="12" creationId="{8D093989-996B-4E1E-B37D-FA65B41BDE96}"/>
          </ac:picMkLst>
        </pc:picChg>
        <pc:picChg chg="add del mod">
          <ac:chgData name="roberta sampietro" userId="64a987312ead7075" providerId="LiveId" clId="{14864A11-C354-46AD-80D2-909007462B0A}" dt="2021-12-13T15:13:24.148" v="2635" actId="478"/>
          <ac:picMkLst>
            <pc:docMk/>
            <pc:sldMk cId="2814937350" sldId="286"/>
            <ac:picMk id="13" creationId="{4940FF1E-33BA-4844-8101-234797B4986C}"/>
          </ac:picMkLst>
        </pc:picChg>
        <pc:picChg chg="add mod">
          <ac:chgData name="roberta sampietro" userId="64a987312ead7075" providerId="LiveId" clId="{14864A11-C354-46AD-80D2-909007462B0A}" dt="2021-12-13T15:14:13.758" v="2641" actId="14100"/>
          <ac:picMkLst>
            <pc:docMk/>
            <pc:sldMk cId="2814937350" sldId="286"/>
            <ac:picMk id="14" creationId="{F62B18C2-24FA-4B0C-8386-6A760DE44D6F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306398666" sldId="287"/>
        </pc:sldMkLst>
        <pc:spChg chg="del mod">
          <ac:chgData name="roberta sampietro" userId="64a987312ead7075" providerId="LiveId" clId="{14864A11-C354-46AD-80D2-909007462B0A}" dt="2021-12-13T15:16:21.200" v="2647" actId="478"/>
          <ac:spMkLst>
            <pc:docMk/>
            <pc:sldMk cId="2306398666" sldId="287"/>
            <ac:spMk id="2" creationId="{F817E7E2-3FB4-4B91-A6E7-01F92FAAEB0C}"/>
          </ac:spMkLst>
        </pc:spChg>
        <pc:spChg chg="del mod">
          <ac:chgData name="roberta sampietro" userId="64a987312ead7075" providerId="LiveId" clId="{14864A11-C354-46AD-80D2-909007462B0A}" dt="2021-12-13T15:18:10.712" v="2649" actId="478"/>
          <ac:spMkLst>
            <pc:docMk/>
            <pc:sldMk cId="2306398666" sldId="287"/>
            <ac:spMk id="3" creationId="{20CCD87E-BE19-4F65-ADF2-C00B5DAAA37B}"/>
          </ac:spMkLst>
        </pc:spChg>
        <pc:spChg chg="mod">
          <ac:chgData name="roberta sampietro" userId="64a987312ead7075" providerId="LiveId" clId="{14864A11-C354-46AD-80D2-909007462B0A}" dt="2021-12-13T17:47:10.763" v="3137" actId="1076"/>
          <ac:spMkLst>
            <pc:docMk/>
            <pc:sldMk cId="2306398666" sldId="287"/>
            <ac:spMk id="4" creationId="{3C8C8E28-3808-4461-8FE6-42007DC56A5C}"/>
          </ac:spMkLst>
        </pc:spChg>
        <pc:spChg chg="del mod">
          <ac:chgData name="roberta sampietro" userId="64a987312ead7075" providerId="LiveId" clId="{14864A11-C354-46AD-80D2-909007462B0A}" dt="2021-12-13T15:19:57.413" v="2658" actId="478"/>
          <ac:spMkLst>
            <pc:docMk/>
            <pc:sldMk cId="2306398666" sldId="287"/>
            <ac:spMk id="5" creationId="{91CFE676-ABB7-4F76-BA42-D0F4907D109E}"/>
          </ac:spMkLst>
        </pc:spChg>
        <pc:spChg chg="mod">
          <ac:chgData name="roberta sampietro" userId="64a987312ead7075" providerId="LiveId" clId="{14864A11-C354-46AD-80D2-909007462B0A}" dt="2021-12-13T17:46:16.898" v="3132" actId="255"/>
          <ac:spMkLst>
            <pc:docMk/>
            <pc:sldMk cId="2306398666" sldId="287"/>
            <ac:spMk id="6" creationId="{2BD1D62A-C2F2-4C42-B44C-CB53810B6B6C}"/>
          </ac:spMkLst>
        </pc:spChg>
        <pc:spChg chg="del mod">
          <ac:chgData name="roberta sampietro" userId="64a987312ead7075" providerId="LiveId" clId="{14864A11-C354-46AD-80D2-909007462B0A}" dt="2021-12-13T15:21:05.503" v="2666" actId="478"/>
          <ac:spMkLst>
            <pc:docMk/>
            <pc:sldMk cId="2306398666" sldId="287"/>
            <ac:spMk id="7" creationId="{37D16F07-68DD-4E05-97DF-9E1AC79351ED}"/>
          </ac:spMkLst>
        </pc:spChg>
        <pc:spChg chg="mod">
          <ac:chgData name="roberta sampietro" userId="64a987312ead7075" providerId="LiveId" clId="{14864A11-C354-46AD-80D2-909007462B0A}" dt="2021-12-13T17:46:24.606" v="3133" actId="255"/>
          <ac:spMkLst>
            <pc:docMk/>
            <pc:sldMk cId="2306398666" sldId="287"/>
            <ac:spMk id="8" creationId="{AB731B65-04BF-45FD-97B3-700EE65CED61}"/>
          </ac:spMkLst>
        </pc:spChg>
        <pc:picChg chg="add mod">
          <ac:chgData name="roberta sampietro" userId="64a987312ead7075" providerId="LiveId" clId="{14864A11-C354-46AD-80D2-909007462B0A}" dt="2021-12-13T15:19:50.939" v="2656" actId="14100"/>
          <ac:picMkLst>
            <pc:docMk/>
            <pc:sldMk cId="2306398666" sldId="287"/>
            <ac:picMk id="9" creationId="{2C15C177-D8A4-4B28-A08D-06B9D584712D}"/>
          </ac:picMkLst>
        </pc:picChg>
        <pc:picChg chg="add mod">
          <ac:chgData name="roberta sampietro" userId="64a987312ead7075" providerId="LiveId" clId="{14864A11-C354-46AD-80D2-909007462B0A}" dt="2021-12-13T15:21:00.227" v="2664" actId="14100"/>
          <ac:picMkLst>
            <pc:docMk/>
            <pc:sldMk cId="2306398666" sldId="287"/>
            <ac:picMk id="10" creationId="{A8B1C685-9A78-426F-B548-3D0DD69681D4}"/>
          </ac:picMkLst>
        </pc:picChg>
        <pc:picChg chg="add mod">
          <ac:chgData name="roberta sampietro" userId="64a987312ead7075" providerId="LiveId" clId="{14864A11-C354-46AD-80D2-909007462B0A}" dt="2021-12-13T15:21:53.195" v="2672" actId="14100"/>
          <ac:picMkLst>
            <pc:docMk/>
            <pc:sldMk cId="2306398666" sldId="287"/>
            <ac:picMk id="11" creationId="{3EE50C95-FA99-48E4-BDB2-877473D1C419}"/>
          </ac:picMkLst>
        </pc:picChg>
        <pc:picChg chg="add del mod">
          <ac:chgData name="roberta sampietro" userId="64a987312ead7075" providerId="LiveId" clId="{14864A11-C354-46AD-80D2-909007462B0A}" dt="2021-12-13T17:49:30.265" v="3141" actId="478"/>
          <ac:picMkLst>
            <pc:docMk/>
            <pc:sldMk cId="2306398666" sldId="287"/>
            <ac:picMk id="13" creationId="{08920F1F-FAE4-4F48-9D53-BD1B612F9A8E}"/>
          </ac:picMkLst>
        </pc:picChg>
      </pc:sldChg>
      <pc:sldChg chg="addSp delSp modSp new del mod">
        <pc:chgData name="roberta sampietro" userId="64a987312ead7075" providerId="LiveId" clId="{14864A11-C354-46AD-80D2-909007462B0A}" dt="2021-12-13T15:16:05.451" v="2643" actId="47"/>
        <pc:sldMkLst>
          <pc:docMk/>
          <pc:sldMk cId="3467110282" sldId="287"/>
        </pc:sldMkLst>
        <pc:spChg chg="del mod">
          <ac:chgData name="roberta sampietro" userId="64a987312ead7075" providerId="LiveId" clId="{14864A11-C354-46AD-80D2-909007462B0A}" dt="2021-12-13T15:12:59.762" v="2629" actId="478"/>
          <ac:spMkLst>
            <pc:docMk/>
            <pc:sldMk cId="3467110282" sldId="287"/>
            <ac:spMk id="2" creationId="{515A7B93-2C59-4D29-B6A7-E8B2633AF80C}"/>
          </ac:spMkLst>
        </pc:spChg>
        <pc:spChg chg="del mod">
          <ac:chgData name="roberta sampietro" userId="64a987312ead7075" providerId="LiveId" clId="{14864A11-C354-46AD-80D2-909007462B0A}" dt="2021-12-13T15:11:13.491" v="2608" actId="478"/>
          <ac:spMkLst>
            <pc:docMk/>
            <pc:sldMk cId="3467110282" sldId="287"/>
            <ac:spMk id="3" creationId="{F79D428B-120D-427F-94EB-440C1C11D9B9}"/>
          </ac:spMkLst>
        </pc:spChg>
        <pc:spChg chg="mod">
          <ac:chgData name="roberta sampietro" userId="64a987312ead7075" providerId="LiveId" clId="{14864A11-C354-46AD-80D2-909007462B0A}" dt="2021-12-13T15:12:52.557" v="2627" actId="1076"/>
          <ac:spMkLst>
            <pc:docMk/>
            <pc:sldMk cId="3467110282" sldId="287"/>
            <ac:spMk id="4" creationId="{160C035A-10D1-40DB-AC18-9CB9A204C93F}"/>
          </ac:spMkLst>
        </pc:spChg>
        <pc:spChg chg="del mod">
          <ac:chgData name="roberta sampietro" userId="64a987312ead7075" providerId="LiveId" clId="{14864A11-C354-46AD-80D2-909007462B0A}" dt="2021-12-13T15:13:19.200" v="2634" actId="478"/>
          <ac:spMkLst>
            <pc:docMk/>
            <pc:sldMk cId="3467110282" sldId="287"/>
            <ac:spMk id="5" creationId="{3153E013-3EB1-40D2-B624-EFBF8E0529B4}"/>
          </ac:spMkLst>
        </pc:spChg>
        <pc:picChg chg="add del mod">
          <ac:chgData name="roberta sampietro" userId="64a987312ead7075" providerId="LiveId" clId="{14864A11-C354-46AD-80D2-909007462B0A}" dt="2021-12-13T15:12:05.277" v="2617" actId="478"/>
          <ac:picMkLst>
            <pc:docMk/>
            <pc:sldMk cId="3467110282" sldId="287"/>
            <ac:picMk id="7" creationId="{3E1EA733-1741-46F1-85B1-9D14BCCEDD58}"/>
          </ac:picMkLst>
        </pc:picChg>
        <pc:picChg chg="add del mod">
          <ac:chgData name="roberta sampietro" userId="64a987312ead7075" providerId="LiveId" clId="{14864A11-C354-46AD-80D2-909007462B0A}" dt="2021-12-13T15:15:47.245" v="2642" actId="478"/>
          <ac:picMkLst>
            <pc:docMk/>
            <pc:sldMk cId="3467110282" sldId="287"/>
            <ac:picMk id="8" creationId="{0FFCABE8-F9AF-4B81-B226-E65FD3FE9FAE}"/>
          </ac:picMkLst>
        </pc:picChg>
      </pc:sldChg>
      <pc:sldChg chg="addSp delSp modSp new del mod delAnim modAnim">
        <pc:chgData name="roberta sampietro" userId="64a987312ead7075" providerId="LiveId" clId="{14864A11-C354-46AD-80D2-909007462B0A}" dt="2021-12-13T17:42:43.595" v="3091" actId="47"/>
        <pc:sldMkLst>
          <pc:docMk/>
          <pc:sldMk cId="263132478" sldId="288"/>
        </pc:sldMkLst>
        <pc:spChg chg="del mod">
          <ac:chgData name="roberta sampietro" userId="64a987312ead7075" providerId="LiveId" clId="{14864A11-C354-46AD-80D2-909007462B0A}" dt="2021-12-13T15:22:11.874" v="2676" actId="478"/>
          <ac:spMkLst>
            <pc:docMk/>
            <pc:sldMk cId="263132478" sldId="288"/>
            <ac:spMk id="2" creationId="{5913DEC6-950B-4219-859E-BBAAF595F453}"/>
          </ac:spMkLst>
        </pc:spChg>
        <pc:spChg chg="del mod">
          <ac:chgData name="roberta sampietro" userId="64a987312ead7075" providerId="LiveId" clId="{14864A11-C354-46AD-80D2-909007462B0A}" dt="2021-12-13T15:22:15.179" v="2678" actId="478"/>
          <ac:spMkLst>
            <pc:docMk/>
            <pc:sldMk cId="263132478" sldId="288"/>
            <ac:spMk id="3" creationId="{9D2CDA15-77E3-4CD7-BDD2-2B4FBE2BBA03}"/>
          </ac:spMkLst>
        </pc:spChg>
        <pc:spChg chg="del mod">
          <ac:chgData name="roberta sampietro" userId="64a987312ead7075" providerId="LiveId" clId="{14864A11-C354-46AD-80D2-909007462B0A}" dt="2021-12-13T15:22:18.306" v="2680" actId="478"/>
          <ac:spMkLst>
            <pc:docMk/>
            <pc:sldMk cId="263132478" sldId="288"/>
            <ac:spMk id="5" creationId="{C8481DF9-83F7-4342-880F-25063DF4410D}"/>
          </ac:spMkLst>
        </pc:spChg>
        <pc:picChg chg="add del mod">
          <ac:chgData name="roberta sampietro" userId="64a987312ead7075" providerId="LiveId" clId="{14864A11-C354-46AD-80D2-909007462B0A}" dt="2021-12-13T17:42:41.200" v="3090" actId="478"/>
          <ac:picMkLst>
            <pc:docMk/>
            <pc:sldMk cId="263132478" sldId="288"/>
            <ac:picMk id="7" creationId="{471E4050-9E15-4304-8068-1C8192386034}"/>
          </ac:picMkLst>
        </pc:picChg>
      </pc:sldChg>
      <pc:sldChg chg="addSp modSp new mod modTransition modAnim">
        <pc:chgData name="roberta sampietro" userId="64a987312ead7075" providerId="LiveId" clId="{14864A11-C354-46AD-80D2-909007462B0A}" dt="2021-12-15T19:50:44.121" v="4209"/>
        <pc:sldMkLst>
          <pc:docMk/>
          <pc:sldMk cId="2304307713" sldId="288"/>
        </pc:sldMkLst>
        <pc:spChg chg="add mod">
          <ac:chgData name="roberta sampietro" userId="64a987312ead7075" providerId="LiveId" clId="{14864A11-C354-46AD-80D2-909007462B0A}" dt="2021-12-13T17:45:34.285" v="3128" actId="255"/>
          <ac:spMkLst>
            <pc:docMk/>
            <pc:sldMk cId="2304307713" sldId="288"/>
            <ac:spMk id="4" creationId="{6150B564-C7F4-4F2C-A4C0-D12F7C1FD1EB}"/>
          </ac:spMkLst>
        </pc:spChg>
        <pc:picChg chg="add mod">
          <ac:chgData name="roberta sampietro" userId="64a987312ead7075" providerId="LiveId" clId="{14864A11-C354-46AD-80D2-909007462B0A}" dt="2021-12-13T17:44:53.428" v="3104" actId="1076"/>
          <ac:picMkLst>
            <pc:docMk/>
            <pc:sldMk cId="2304307713" sldId="288"/>
            <ac:picMk id="2" creationId="{F05C8F34-BB80-48BC-ABDD-6B0DD6FC78D6}"/>
          </ac:picMkLst>
        </pc:picChg>
        <pc:picChg chg="add mod">
          <ac:chgData name="roberta sampietro" userId="64a987312ead7075" providerId="LiveId" clId="{14864A11-C354-46AD-80D2-909007462B0A}" dt="2021-12-13T17:44:46.562" v="3101" actId="1076"/>
          <ac:picMkLst>
            <pc:docMk/>
            <pc:sldMk cId="2304307713" sldId="288"/>
            <ac:picMk id="3" creationId="{A7A373E8-63CC-4F7D-A3F9-E8121C287D1F}"/>
          </ac:picMkLst>
        </pc:picChg>
      </pc:sldChg>
      <pc:sldChg chg="new del">
        <pc:chgData name="roberta sampietro" userId="64a987312ead7075" providerId="LiveId" clId="{14864A11-C354-46AD-80D2-909007462B0A}" dt="2021-12-13T21:55:31.854" v="3719" actId="47"/>
        <pc:sldMkLst>
          <pc:docMk/>
          <pc:sldMk cId="726996016" sldId="289"/>
        </pc:sldMkLst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250733853" sldId="290"/>
        </pc:sldMkLst>
        <pc:spChg chg="add mod">
          <ac:chgData name="roberta sampietro" userId="64a987312ead7075" providerId="LiveId" clId="{14864A11-C354-46AD-80D2-909007462B0A}" dt="2021-12-13T17:59:05.660" v="3163" actId="5793"/>
          <ac:spMkLst>
            <pc:docMk/>
            <pc:sldMk cId="2250733853" sldId="290"/>
            <ac:spMk id="2" creationId="{A35734B9-5A76-45BA-B5A2-24583493B1ED}"/>
          </ac:spMkLst>
        </pc:spChg>
        <pc:picChg chg="add mod">
          <ac:chgData name="roberta sampietro" userId="64a987312ead7075" providerId="LiveId" clId="{14864A11-C354-46AD-80D2-909007462B0A}" dt="2021-12-13T21:16:53.463" v="3271" actId="1076"/>
          <ac:picMkLst>
            <pc:docMk/>
            <pc:sldMk cId="2250733853" sldId="290"/>
            <ac:picMk id="3" creationId="{89B0AEF0-393E-4F42-91A9-68EFC04EB013}"/>
          </ac:picMkLst>
        </pc:picChg>
        <pc:picChg chg="add del mod">
          <ac:chgData name="roberta sampietro" userId="64a987312ead7075" providerId="LiveId" clId="{14864A11-C354-46AD-80D2-909007462B0A}" dt="2021-12-13T21:15:55.205" v="3259" actId="478"/>
          <ac:picMkLst>
            <pc:docMk/>
            <pc:sldMk cId="2250733853" sldId="290"/>
            <ac:picMk id="4" creationId="{45C5CBF6-9C14-4269-9DBF-7988BFC96375}"/>
          </ac:picMkLst>
        </pc:picChg>
        <pc:picChg chg="add mod">
          <ac:chgData name="roberta sampietro" userId="64a987312ead7075" providerId="LiveId" clId="{14864A11-C354-46AD-80D2-909007462B0A}" dt="2021-12-13T21:17:00.844" v="3272" actId="14100"/>
          <ac:picMkLst>
            <pc:docMk/>
            <pc:sldMk cId="2250733853" sldId="290"/>
            <ac:picMk id="5" creationId="{362FBD91-7A6D-405F-8DD2-33EEF99A9ED3}"/>
          </ac:picMkLst>
        </pc:picChg>
        <pc:picChg chg="add mod">
          <ac:chgData name="roberta sampietro" userId="64a987312ead7075" providerId="LiveId" clId="{14864A11-C354-46AD-80D2-909007462B0A}" dt="2021-12-13T18:00:46.359" v="3181" actId="1076"/>
          <ac:picMkLst>
            <pc:docMk/>
            <pc:sldMk cId="2250733853" sldId="290"/>
            <ac:picMk id="6" creationId="{64B2D3D9-D6F7-4AAB-9C38-E9BA911FF877}"/>
          </ac:picMkLst>
        </pc:picChg>
        <pc:picChg chg="add mod">
          <ac:chgData name="roberta sampietro" userId="64a987312ead7075" providerId="LiveId" clId="{14864A11-C354-46AD-80D2-909007462B0A}" dt="2021-12-13T21:16:44.609" v="3269" actId="1076"/>
          <ac:picMkLst>
            <pc:docMk/>
            <pc:sldMk cId="2250733853" sldId="290"/>
            <ac:picMk id="7" creationId="{A3840A56-CF50-46AB-8E6A-A5BC3C8C570B}"/>
          </ac:picMkLst>
        </pc:picChg>
        <pc:picChg chg="add mod">
          <ac:chgData name="roberta sampietro" userId="64a987312ead7075" providerId="LiveId" clId="{14864A11-C354-46AD-80D2-909007462B0A}" dt="2021-12-13T21:17:04.659" v="3273" actId="1076"/>
          <ac:picMkLst>
            <pc:docMk/>
            <pc:sldMk cId="2250733853" sldId="290"/>
            <ac:picMk id="8" creationId="{7A665B07-600D-4E7C-9F9D-7394076F0A9B}"/>
          </ac:picMkLst>
        </pc:picChg>
        <pc:picChg chg="add mod">
          <ac:chgData name="roberta sampietro" userId="64a987312ead7075" providerId="LiveId" clId="{14864A11-C354-46AD-80D2-909007462B0A}" dt="2021-12-13T21:17:13.600" v="3275" actId="1076"/>
          <ac:picMkLst>
            <pc:docMk/>
            <pc:sldMk cId="2250733853" sldId="290"/>
            <ac:picMk id="9" creationId="{4A180DD9-0668-43AA-9AB3-ADC9029141CC}"/>
          </ac:picMkLst>
        </pc:picChg>
      </pc:sldChg>
      <pc:sldChg chg="addSp delSp modSp new del mod">
        <pc:chgData name="roberta sampietro" userId="64a987312ead7075" providerId="LiveId" clId="{14864A11-C354-46AD-80D2-909007462B0A}" dt="2021-12-13T21:15:02.602" v="3258" actId="47"/>
        <pc:sldMkLst>
          <pc:docMk/>
          <pc:sldMk cId="1402214564" sldId="291"/>
        </pc:sldMkLst>
        <pc:spChg chg="add mod">
          <ac:chgData name="roberta sampietro" userId="64a987312ead7075" providerId="LiveId" clId="{14864A11-C354-46AD-80D2-909007462B0A}" dt="2021-12-13T18:04:31.536" v="3223" actId="255"/>
          <ac:spMkLst>
            <pc:docMk/>
            <pc:sldMk cId="1402214564" sldId="291"/>
            <ac:spMk id="2" creationId="{61C6EE75-D282-4BEE-AA99-42F58F97874E}"/>
          </ac:spMkLst>
        </pc:spChg>
        <pc:picChg chg="add mod">
          <ac:chgData name="roberta sampietro" userId="64a987312ead7075" providerId="LiveId" clId="{14864A11-C354-46AD-80D2-909007462B0A}" dt="2021-12-13T21:11:33.248" v="3226" actId="1076"/>
          <ac:picMkLst>
            <pc:docMk/>
            <pc:sldMk cId="1402214564" sldId="291"/>
            <ac:picMk id="3" creationId="{ACC91B9D-4992-47DE-83F1-72ED6870AC26}"/>
          </ac:picMkLst>
        </pc:picChg>
        <pc:picChg chg="add del mod">
          <ac:chgData name="roberta sampietro" userId="64a987312ead7075" providerId="LiveId" clId="{14864A11-C354-46AD-80D2-909007462B0A}" dt="2021-12-13T21:12:18.816" v="3233" actId="478"/>
          <ac:picMkLst>
            <pc:docMk/>
            <pc:sldMk cId="1402214564" sldId="291"/>
            <ac:picMk id="4" creationId="{EE269D5F-9525-4D2A-B96C-1DD247DD8737}"/>
          </ac:picMkLst>
        </pc:picChg>
        <pc:picChg chg="add mod">
          <ac:chgData name="roberta sampietro" userId="64a987312ead7075" providerId="LiveId" clId="{14864A11-C354-46AD-80D2-909007462B0A}" dt="2021-12-13T21:12:12.323" v="3231" actId="1076"/>
          <ac:picMkLst>
            <pc:docMk/>
            <pc:sldMk cId="1402214564" sldId="291"/>
            <ac:picMk id="5" creationId="{208F50FF-0F45-480A-A84F-CEE38F1C47A5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385106842" sldId="292"/>
        </pc:sldMkLst>
        <pc:spChg chg="mod">
          <ac:chgData name="roberta sampietro" userId="64a987312ead7075" providerId="LiveId" clId="{14864A11-C354-46AD-80D2-909007462B0A}" dt="2021-12-14T22:05:22.140" v="4154" actId="20577"/>
          <ac:spMkLst>
            <pc:docMk/>
            <pc:sldMk cId="2385106842" sldId="292"/>
            <ac:spMk id="2" creationId="{347694C9-3C39-4EAF-949B-EF4B7550D509}"/>
          </ac:spMkLst>
        </pc:spChg>
        <pc:spChg chg="del">
          <ac:chgData name="roberta sampietro" userId="64a987312ead7075" providerId="LiveId" clId="{14864A11-C354-46AD-80D2-909007462B0A}" dt="2021-12-13T21:14:21.204" v="3253"/>
          <ac:spMkLst>
            <pc:docMk/>
            <pc:sldMk cId="2385106842" sldId="292"/>
            <ac:spMk id="3" creationId="{030DDA2D-4956-4AAA-AC7B-4D282059C8E5}"/>
          </ac:spMkLst>
        </pc:spChg>
        <pc:spChg chg="del">
          <ac:chgData name="roberta sampietro" userId="64a987312ead7075" providerId="LiveId" clId="{14864A11-C354-46AD-80D2-909007462B0A}" dt="2021-12-13T21:14:42.799" v="3254"/>
          <ac:spMkLst>
            <pc:docMk/>
            <pc:sldMk cId="2385106842" sldId="292"/>
            <ac:spMk id="4" creationId="{06654BC8-8F1A-448C-91B1-86C3D2EC57F1}"/>
          </ac:spMkLst>
        </pc:spChg>
        <pc:picChg chg="add mod">
          <ac:chgData name="roberta sampietro" userId="64a987312ead7075" providerId="LiveId" clId="{14864A11-C354-46AD-80D2-909007462B0A}" dt="2021-12-14T22:10:36.211" v="4166" actId="14100"/>
          <ac:picMkLst>
            <pc:docMk/>
            <pc:sldMk cId="2385106842" sldId="292"/>
            <ac:picMk id="3" creationId="{79E57535-04A4-41E4-9470-F96A8F0331C3}"/>
          </ac:picMkLst>
        </pc:picChg>
        <pc:picChg chg="add mod">
          <ac:chgData name="roberta sampietro" userId="64a987312ead7075" providerId="LiveId" clId="{14864A11-C354-46AD-80D2-909007462B0A}" dt="2021-12-14T22:10:08.427" v="4163" actId="1076"/>
          <ac:picMkLst>
            <pc:docMk/>
            <pc:sldMk cId="2385106842" sldId="292"/>
            <ac:picMk id="5" creationId="{0F2B79BC-88E5-4C57-90F8-6C2174A66A06}"/>
          </ac:picMkLst>
        </pc:picChg>
        <pc:picChg chg="add mod">
          <ac:chgData name="roberta sampietro" userId="64a987312ead7075" providerId="LiveId" clId="{14864A11-C354-46AD-80D2-909007462B0A}" dt="2021-12-14T22:10:12.847" v="4164" actId="1076"/>
          <ac:picMkLst>
            <pc:docMk/>
            <pc:sldMk cId="2385106842" sldId="292"/>
            <ac:picMk id="6" creationId="{CDF47C49-05F4-4281-9D00-BEE188CF5C42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3203213819" sldId="293"/>
        </pc:sldMkLst>
        <pc:spChg chg="del mod">
          <ac:chgData name="roberta sampietro" userId="64a987312ead7075" providerId="LiveId" clId="{14864A11-C354-46AD-80D2-909007462B0A}" dt="2021-12-13T21:28:40.745" v="3428" actId="478"/>
          <ac:spMkLst>
            <pc:docMk/>
            <pc:sldMk cId="3203213819" sldId="293"/>
            <ac:spMk id="2" creationId="{C1D82388-3492-413E-9944-0A542DF966BB}"/>
          </ac:spMkLst>
        </pc:spChg>
        <pc:spChg chg="add del mod">
          <ac:chgData name="roberta sampietro" userId="64a987312ead7075" providerId="LiveId" clId="{14864A11-C354-46AD-80D2-909007462B0A}" dt="2021-12-13T21:31:06.389" v="3523"/>
          <ac:spMkLst>
            <pc:docMk/>
            <pc:sldMk cId="3203213819" sldId="293"/>
            <ac:spMk id="4" creationId="{030FC0EE-F482-4A3E-8224-FC861761114D}"/>
          </ac:spMkLst>
        </pc:spChg>
        <pc:spChg chg="add del mod">
          <ac:chgData name="roberta sampietro" userId="64a987312ead7075" providerId="LiveId" clId="{14864A11-C354-46AD-80D2-909007462B0A}" dt="2021-12-13T21:31:06.389" v="3521"/>
          <ac:spMkLst>
            <pc:docMk/>
            <pc:sldMk cId="3203213819" sldId="293"/>
            <ac:spMk id="5" creationId="{E03DCD8C-43B6-4CF4-AB6A-5954FE765D71}"/>
          </ac:spMkLst>
        </pc:spChg>
        <pc:spChg chg="add mod">
          <ac:chgData name="roberta sampietro" userId="64a987312ead7075" providerId="LiveId" clId="{14864A11-C354-46AD-80D2-909007462B0A}" dt="2021-12-13T21:30:04.875" v="3481" actId="1076"/>
          <ac:spMkLst>
            <pc:docMk/>
            <pc:sldMk cId="3203213819" sldId="293"/>
            <ac:spMk id="6" creationId="{27F76531-4F2E-404D-AFD0-41AED1B1D12F}"/>
          </ac:spMkLst>
        </pc:spChg>
        <pc:spChg chg="add mod">
          <ac:chgData name="roberta sampietro" userId="64a987312ead7075" providerId="LiveId" clId="{14864A11-C354-46AD-80D2-909007462B0A}" dt="2021-12-13T21:35:26.983" v="3604" actId="1076"/>
          <ac:spMkLst>
            <pc:docMk/>
            <pc:sldMk cId="3203213819" sldId="293"/>
            <ac:spMk id="7" creationId="{01AD815F-9B3F-48C4-93E9-819CAB7D8BDC}"/>
          </ac:spMkLst>
        </pc:spChg>
        <pc:spChg chg="add mod">
          <ac:chgData name="roberta sampietro" userId="64a987312ead7075" providerId="LiveId" clId="{14864A11-C354-46AD-80D2-909007462B0A}" dt="2021-12-13T21:35:31.020" v="3605" actId="1076"/>
          <ac:spMkLst>
            <pc:docMk/>
            <pc:sldMk cId="3203213819" sldId="293"/>
            <ac:spMk id="8" creationId="{7B5E198B-D887-4516-AEEA-31B78F023A1D}"/>
          </ac:spMkLst>
        </pc:spChg>
        <pc:spChg chg="add mod">
          <ac:chgData name="roberta sampietro" userId="64a987312ead7075" providerId="LiveId" clId="{14864A11-C354-46AD-80D2-909007462B0A}" dt="2021-12-13T21:36:59.867" v="3609" actId="1076"/>
          <ac:spMkLst>
            <pc:docMk/>
            <pc:sldMk cId="3203213819" sldId="293"/>
            <ac:spMk id="9" creationId="{1F559926-9530-4A22-AD38-A647022BE758}"/>
          </ac:spMkLst>
        </pc:spChg>
        <pc:spChg chg="add del mod">
          <ac:chgData name="roberta sampietro" userId="64a987312ead7075" providerId="LiveId" clId="{14864A11-C354-46AD-80D2-909007462B0A}" dt="2021-12-13T21:34:31.252" v="3576"/>
          <ac:spMkLst>
            <pc:docMk/>
            <pc:sldMk cId="3203213819" sldId="293"/>
            <ac:spMk id="10" creationId="{80993DAD-848C-41A7-AC92-C7CFCDC02CFC}"/>
          </ac:spMkLst>
        </pc:spChg>
        <pc:spChg chg="add del mod">
          <ac:chgData name="roberta sampietro" userId="64a987312ead7075" providerId="LiveId" clId="{14864A11-C354-46AD-80D2-909007462B0A}" dt="2021-12-13T21:34:45.318" v="3579" actId="478"/>
          <ac:spMkLst>
            <pc:docMk/>
            <pc:sldMk cId="3203213819" sldId="293"/>
            <ac:spMk id="12" creationId="{BEFA4020-26D5-4F7D-9961-6638CB0D26B0}"/>
          </ac:spMkLst>
        </pc:spChg>
        <pc:spChg chg="add mod">
          <ac:chgData name="roberta sampietro" userId="64a987312ead7075" providerId="LiveId" clId="{14864A11-C354-46AD-80D2-909007462B0A}" dt="2021-12-13T21:37:11.623" v="3610" actId="1076"/>
          <ac:spMkLst>
            <pc:docMk/>
            <pc:sldMk cId="3203213819" sldId="293"/>
            <ac:spMk id="13" creationId="{C81A5DF1-3CD1-472E-8FA7-4D05B1ED68C3}"/>
          </ac:spMkLst>
        </pc:spChg>
        <pc:spChg chg="add mod">
          <ac:chgData name="roberta sampietro" userId="64a987312ead7075" providerId="LiveId" clId="{14864A11-C354-46AD-80D2-909007462B0A}" dt="2021-12-13T21:39:45.376" v="3656" actId="20577"/>
          <ac:spMkLst>
            <pc:docMk/>
            <pc:sldMk cId="3203213819" sldId="293"/>
            <ac:spMk id="15" creationId="{57EC6E17-05EE-4D33-B86C-E412470B0506}"/>
          </ac:spMkLst>
        </pc:spChg>
        <pc:picChg chg="add mod">
          <ac:chgData name="roberta sampietro" userId="64a987312ead7075" providerId="LiveId" clId="{14864A11-C354-46AD-80D2-909007462B0A}" dt="2021-12-13T21:28:52.817" v="3431" actId="1076"/>
          <ac:picMkLst>
            <pc:docMk/>
            <pc:sldMk cId="3203213819" sldId="293"/>
            <ac:picMk id="3" creationId="{AE470FB8-759C-4BF1-8003-21595A446B80}"/>
          </ac:picMkLst>
        </pc:picChg>
        <pc:picChg chg="add del">
          <ac:chgData name="roberta sampietro" userId="64a987312ead7075" providerId="LiveId" clId="{14864A11-C354-46AD-80D2-909007462B0A}" dt="2021-12-13T21:37:19.722" v="3612" actId="478"/>
          <ac:picMkLst>
            <pc:docMk/>
            <pc:sldMk cId="3203213819" sldId="293"/>
            <ac:picMk id="14" creationId="{2A6B5C45-C5FA-4521-80C2-83D895D39CCE}"/>
          </ac:picMkLst>
        </pc:picChg>
      </pc:sldChg>
      <pc:sldChg chg="addSp modSp new mod modTransition">
        <pc:chgData name="roberta sampietro" userId="64a987312ead7075" providerId="LiveId" clId="{14864A11-C354-46AD-80D2-909007462B0A}" dt="2021-12-15T19:50:44.121" v="4209"/>
        <pc:sldMkLst>
          <pc:docMk/>
          <pc:sldMk cId="2788749457" sldId="294"/>
        </pc:sldMkLst>
        <pc:spChg chg="mod">
          <ac:chgData name="roberta sampietro" userId="64a987312ead7075" providerId="LiveId" clId="{14864A11-C354-46AD-80D2-909007462B0A}" dt="2021-12-13T21:22:58.063" v="3321" actId="14100"/>
          <ac:spMkLst>
            <pc:docMk/>
            <pc:sldMk cId="2788749457" sldId="294"/>
            <ac:spMk id="2" creationId="{DCED564E-36CA-4477-A068-DCDB25896D17}"/>
          </ac:spMkLst>
        </pc:spChg>
        <pc:spChg chg="mod">
          <ac:chgData name="roberta sampietro" userId="64a987312ead7075" providerId="LiveId" clId="{14864A11-C354-46AD-80D2-909007462B0A}" dt="2021-12-13T21:26:19.075" v="3387" actId="14100"/>
          <ac:spMkLst>
            <pc:docMk/>
            <pc:sldMk cId="2788749457" sldId="294"/>
            <ac:spMk id="3" creationId="{21F3DDBD-ECCD-426C-9447-028E978DD22B}"/>
          </ac:spMkLst>
        </pc:spChg>
        <pc:picChg chg="add mod">
          <ac:chgData name="roberta sampietro" userId="64a987312ead7075" providerId="LiveId" clId="{14864A11-C354-46AD-80D2-909007462B0A}" dt="2021-12-13T21:26:25.027" v="3388" actId="1076"/>
          <ac:picMkLst>
            <pc:docMk/>
            <pc:sldMk cId="2788749457" sldId="294"/>
            <ac:picMk id="4" creationId="{8B836D9C-B6FE-4DBC-96E0-AEC3A772110A}"/>
          </ac:picMkLst>
        </pc:picChg>
        <pc:picChg chg="add mod">
          <ac:chgData name="roberta sampietro" userId="64a987312ead7075" providerId="LiveId" clId="{14864A11-C354-46AD-80D2-909007462B0A}" dt="2021-12-13T21:26:31.953" v="3391" actId="1076"/>
          <ac:picMkLst>
            <pc:docMk/>
            <pc:sldMk cId="2788749457" sldId="294"/>
            <ac:picMk id="5" creationId="{96395F72-C102-4277-A48F-CEBF18168543}"/>
          </ac:picMkLst>
        </pc:picChg>
        <pc:picChg chg="add mod">
          <ac:chgData name="roberta sampietro" userId="64a987312ead7075" providerId="LiveId" clId="{14864A11-C354-46AD-80D2-909007462B0A}" dt="2021-12-13T21:26:34.477" v="3392" actId="1076"/>
          <ac:picMkLst>
            <pc:docMk/>
            <pc:sldMk cId="2788749457" sldId="294"/>
            <ac:picMk id="6" creationId="{461A84B8-143F-4E9D-90AD-022E5D97F1C2}"/>
          </ac:picMkLst>
        </pc:picChg>
        <pc:picChg chg="add mod">
          <ac:chgData name="roberta sampietro" userId="64a987312ead7075" providerId="LiveId" clId="{14864A11-C354-46AD-80D2-909007462B0A}" dt="2021-12-13T21:54:37.399" v="3718" actId="1076"/>
          <ac:picMkLst>
            <pc:docMk/>
            <pc:sldMk cId="2788749457" sldId="294"/>
            <ac:picMk id="7" creationId="{8323FE5E-3C11-48EF-BDD4-08B5F82FE659}"/>
          </ac:picMkLst>
        </pc:picChg>
      </pc:sldChg>
      <pc:sldChg chg="addSp delSp modSp new mod modTransition">
        <pc:chgData name="roberta sampietro" userId="64a987312ead7075" providerId="LiveId" clId="{14864A11-C354-46AD-80D2-909007462B0A}" dt="2021-12-15T19:50:44.121" v="4209"/>
        <pc:sldMkLst>
          <pc:docMk/>
          <pc:sldMk cId="50318524" sldId="295"/>
        </pc:sldMkLst>
        <pc:picChg chg="add mod">
          <ac:chgData name="roberta sampietro" userId="64a987312ead7075" providerId="LiveId" clId="{14864A11-C354-46AD-80D2-909007462B0A}" dt="2021-12-13T21:45:52.569" v="3711" actId="1076"/>
          <ac:picMkLst>
            <pc:docMk/>
            <pc:sldMk cId="50318524" sldId="295"/>
            <ac:picMk id="2" creationId="{97BB549C-57EF-40A0-AC49-F060BECD58A6}"/>
          </ac:picMkLst>
        </pc:picChg>
        <pc:picChg chg="add mod">
          <ac:chgData name="roberta sampietro" userId="64a987312ead7075" providerId="LiveId" clId="{14864A11-C354-46AD-80D2-909007462B0A}" dt="2021-12-13T21:45:49.669" v="3710" actId="1076"/>
          <ac:picMkLst>
            <pc:docMk/>
            <pc:sldMk cId="50318524" sldId="295"/>
            <ac:picMk id="3" creationId="{F2994B5F-B77B-4DEB-B9B6-E482EF76495C}"/>
          </ac:picMkLst>
        </pc:picChg>
        <pc:picChg chg="add del">
          <ac:chgData name="roberta sampietro" userId="64a987312ead7075" providerId="LiveId" clId="{14864A11-C354-46AD-80D2-909007462B0A}" dt="2021-12-13T21:41:19.704" v="3666" actId="478"/>
          <ac:picMkLst>
            <pc:docMk/>
            <pc:sldMk cId="50318524" sldId="295"/>
            <ac:picMk id="4" creationId="{F337E8BD-5738-48B1-B12B-7D1ACA49FE41}"/>
          </ac:picMkLst>
        </pc:picChg>
        <pc:picChg chg="add mod">
          <ac:chgData name="roberta sampietro" userId="64a987312ead7075" providerId="LiveId" clId="{14864A11-C354-46AD-80D2-909007462B0A}" dt="2021-12-13T21:45:54.900" v="3712" actId="1076"/>
          <ac:picMkLst>
            <pc:docMk/>
            <pc:sldMk cId="50318524" sldId="295"/>
            <ac:picMk id="5" creationId="{09BA127F-756B-4280-B6AC-51A2192E5833}"/>
          </ac:picMkLst>
        </pc:picChg>
        <pc:picChg chg="add mod">
          <ac:chgData name="roberta sampietro" userId="64a987312ead7075" providerId="LiveId" clId="{14864A11-C354-46AD-80D2-909007462B0A}" dt="2021-12-13T21:46:08.143" v="3714" actId="1076"/>
          <ac:picMkLst>
            <pc:docMk/>
            <pc:sldMk cId="50318524" sldId="295"/>
            <ac:picMk id="6" creationId="{5B516AB1-CCAB-4FFD-B3DF-DA93D883E5CD}"/>
          </ac:picMkLst>
        </pc:picChg>
        <pc:picChg chg="add mod">
          <ac:chgData name="roberta sampietro" userId="64a987312ead7075" providerId="LiveId" clId="{14864A11-C354-46AD-80D2-909007462B0A}" dt="2021-12-13T21:46:00.230" v="3713" actId="1076"/>
          <ac:picMkLst>
            <pc:docMk/>
            <pc:sldMk cId="50318524" sldId="295"/>
            <ac:picMk id="7" creationId="{7C7FB544-3919-4ABE-93B1-71DAF4C5B71B}"/>
          </ac:picMkLst>
        </pc:picChg>
      </pc:sldChg>
      <pc:sldMasterChg chg="modTransition modSldLayout">
        <pc:chgData name="roberta sampietro" userId="64a987312ead7075" providerId="LiveId" clId="{14864A11-C354-46AD-80D2-909007462B0A}" dt="2021-12-15T19:50:44.121" v="4209"/>
        <pc:sldMasterMkLst>
          <pc:docMk/>
          <pc:sldMasterMk cId="1300630424" sldId="2147483648"/>
        </pc:sldMasterMkLst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2981203631" sldId="2147483649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339630955" sldId="2147483650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1229257918" sldId="2147483651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2972755191" sldId="2147483652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2318571645" sldId="2147483653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3512816421" sldId="2147483654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847874879" sldId="2147483655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1239762651" sldId="2147483656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2659575804" sldId="2147483657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2447936214" sldId="2147483658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4205803309" sldId="2147483659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1168274800" sldId="2147483660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1681935021" sldId="2147483661"/>
          </pc:sldLayoutMkLst>
        </pc:sldLayoutChg>
        <pc:sldLayoutChg chg="modTransition">
          <pc:chgData name="roberta sampietro" userId="64a987312ead7075" providerId="LiveId" clId="{14864A11-C354-46AD-80D2-909007462B0A}" dt="2021-12-15T19:50:44.121" v="4209"/>
          <pc:sldLayoutMkLst>
            <pc:docMk/>
            <pc:sldMasterMk cId="1300630424" sldId="2147483648"/>
            <pc:sldLayoutMk cId="787425146" sldId="2147483662"/>
          </pc:sldLayoutMkLst>
        </pc:sldLayoutChg>
      </pc:sldMasterChg>
    </pc:docChg>
  </pc:docChgLst>
  <pc:docChgLst>
    <pc:chgData name="roberta sampietro" userId="64a987312ead7075" providerId="LiveId" clId="{63E7487C-984A-411C-A943-CD96DA03646F}"/>
    <pc:docChg chg="custSel modSld">
      <pc:chgData name="roberta sampietro" userId="64a987312ead7075" providerId="LiveId" clId="{63E7487C-984A-411C-A943-CD96DA03646F}" dt="2021-12-15T17:29:33.252" v="87" actId="1076"/>
      <pc:docMkLst>
        <pc:docMk/>
      </pc:docMkLst>
      <pc:sldChg chg="addSp delSp modSp mod">
        <pc:chgData name="roberta sampietro" userId="64a987312ead7075" providerId="LiveId" clId="{63E7487C-984A-411C-A943-CD96DA03646F}" dt="2021-12-15T17:29:33.252" v="87" actId="1076"/>
        <pc:sldMkLst>
          <pc:docMk/>
          <pc:sldMk cId="612749129" sldId="266"/>
        </pc:sldMkLst>
        <pc:spChg chg="mod">
          <ac:chgData name="roberta sampietro" userId="64a987312ead7075" providerId="LiveId" clId="{63E7487C-984A-411C-A943-CD96DA03646F}" dt="2021-12-15T17:29:33.252" v="87" actId="1076"/>
          <ac:spMkLst>
            <pc:docMk/>
            <pc:sldMk cId="612749129" sldId="266"/>
            <ac:spMk id="4" creationId="{823CCF48-D64D-4D2D-96B7-8BC7F4BB4608}"/>
          </ac:spMkLst>
        </pc:spChg>
        <pc:spChg chg="add del mod">
          <ac:chgData name="roberta sampietro" userId="64a987312ead7075" providerId="LiveId" clId="{63E7487C-984A-411C-A943-CD96DA03646F}" dt="2021-12-15T17:28:34.512" v="73" actId="478"/>
          <ac:spMkLst>
            <pc:docMk/>
            <pc:sldMk cId="612749129" sldId="266"/>
            <ac:spMk id="5" creationId="{4F2CF987-5D67-4278-BA4E-FC7E2C77F67A}"/>
          </ac:spMkLst>
        </pc:spChg>
        <pc:spChg chg="mod">
          <ac:chgData name="roberta sampietro" userId="64a987312ead7075" providerId="LiveId" clId="{63E7487C-984A-411C-A943-CD96DA03646F}" dt="2021-12-15T17:25:38.001" v="4" actId="1076"/>
          <ac:spMkLst>
            <pc:docMk/>
            <pc:sldMk cId="612749129" sldId="266"/>
            <ac:spMk id="7" creationId="{4831184A-8CE3-47F6-965F-DDC8FA26C56B}"/>
          </ac:spMkLst>
        </pc:spChg>
        <pc:spChg chg="mod">
          <ac:chgData name="roberta sampietro" userId="64a987312ead7075" providerId="LiveId" clId="{63E7487C-984A-411C-A943-CD96DA03646F}" dt="2021-12-15T17:25:57.640" v="11" actId="1076"/>
          <ac:spMkLst>
            <pc:docMk/>
            <pc:sldMk cId="612749129" sldId="266"/>
            <ac:spMk id="8" creationId="{70045FFC-5521-4B1B-B4BA-32759CF6E76A}"/>
          </ac:spMkLst>
        </pc:spChg>
        <pc:spChg chg="mod">
          <ac:chgData name="roberta sampietro" userId="64a987312ead7075" providerId="LiveId" clId="{63E7487C-984A-411C-A943-CD96DA03646F}" dt="2021-12-15T17:29:22.040" v="84" actId="1076"/>
          <ac:spMkLst>
            <pc:docMk/>
            <pc:sldMk cId="612749129" sldId="266"/>
            <ac:spMk id="9" creationId="{8F43F429-20FE-4FBB-A7CF-A88727D3CEB6}"/>
          </ac:spMkLst>
        </pc:spChg>
        <pc:spChg chg="mod">
          <ac:chgData name="roberta sampietro" userId="64a987312ead7075" providerId="LiveId" clId="{63E7487C-984A-411C-A943-CD96DA03646F}" dt="2021-12-15T17:29:19.895" v="83" actId="1076"/>
          <ac:spMkLst>
            <pc:docMk/>
            <pc:sldMk cId="612749129" sldId="266"/>
            <ac:spMk id="12" creationId="{87F7AFFA-DAC2-42F9-B93E-E08E69F70A29}"/>
          </ac:spMkLst>
        </pc:spChg>
        <pc:spChg chg="mod">
          <ac:chgData name="roberta sampietro" userId="64a987312ead7075" providerId="LiveId" clId="{63E7487C-984A-411C-A943-CD96DA03646F}" dt="2021-12-15T17:25:40.738" v="5" actId="1076"/>
          <ac:spMkLst>
            <pc:docMk/>
            <pc:sldMk cId="612749129" sldId="266"/>
            <ac:spMk id="15" creationId="{54A6D949-8D9E-4B38-8C95-988F3ED9B651}"/>
          </ac:spMkLst>
        </pc:spChg>
        <pc:spChg chg="mod">
          <ac:chgData name="roberta sampietro" userId="64a987312ead7075" providerId="LiveId" clId="{63E7487C-984A-411C-A943-CD96DA03646F}" dt="2021-12-15T17:29:11.847" v="80" actId="1076"/>
          <ac:spMkLst>
            <pc:docMk/>
            <pc:sldMk cId="612749129" sldId="266"/>
            <ac:spMk id="17" creationId="{D510C0A6-A827-4F63-86A0-48F3AB07F2F1}"/>
          </ac:spMkLst>
        </pc:spChg>
        <pc:spChg chg="mod">
          <ac:chgData name="roberta sampietro" userId="64a987312ead7075" providerId="LiveId" clId="{63E7487C-984A-411C-A943-CD96DA03646F}" dt="2021-12-15T17:25:43.289" v="6" actId="1076"/>
          <ac:spMkLst>
            <pc:docMk/>
            <pc:sldMk cId="612749129" sldId="266"/>
            <ac:spMk id="18" creationId="{99935B5A-6F2D-426D-9668-907B4EA8B97D}"/>
          </ac:spMkLst>
        </pc:spChg>
        <pc:spChg chg="mod">
          <ac:chgData name="roberta sampietro" userId="64a987312ead7075" providerId="LiveId" clId="{63E7487C-984A-411C-A943-CD96DA03646F}" dt="2021-12-15T17:29:14.847" v="81" actId="1076"/>
          <ac:spMkLst>
            <pc:docMk/>
            <pc:sldMk cId="612749129" sldId="266"/>
            <ac:spMk id="19" creationId="{9EF849D0-5AAA-46D7-8D36-51FB2B4675F9}"/>
          </ac:spMkLst>
        </pc:spChg>
        <pc:spChg chg="mod">
          <ac:chgData name="roberta sampietro" userId="64a987312ead7075" providerId="LiveId" clId="{63E7487C-984A-411C-A943-CD96DA03646F}" dt="2021-12-15T17:29:17.996" v="82" actId="1076"/>
          <ac:spMkLst>
            <pc:docMk/>
            <pc:sldMk cId="612749129" sldId="266"/>
            <ac:spMk id="20" creationId="{194E1F53-77CB-4C4A-963F-814481A9B1D8}"/>
          </ac:spMkLst>
        </pc:spChg>
        <pc:spChg chg="mod">
          <ac:chgData name="roberta sampietro" userId="64a987312ead7075" providerId="LiveId" clId="{63E7487C-984A-411C-A943-CD96DA03646F}" dt="2021-12-15T17:29:24.304" v="85" actId="1076"/>
          <ac:spMkLst>
            <pc:docMk/>
            <pc:sldMk cId="612749129" sldId="266"/>
            <ac:spMk id="21" creationId="{EAE19D5A-8C3C-43B5-B612-A6BB0632C328}"/>
          </ac:spMkLst>
        </pc:spChg>
        <pc:spChg chg="mod">
          <ac:chgData name="roberta sampietro" userId="64a987312ead7075" providerId="LiveId" clId="{63E7487C-984A-411C-A943-CD96DA03646F}" dt="2021-12-15T17:29:27.577" v="86" actId="1076"/>
          <ac:spMkLst>
            <pc:docMk/>
            <pc:sldMk cId="612749129" sldId="266"/>
            <ac:spMk id="22" creationId="{0CB58153-C129-477A-AAD8-9BB53C37FF18}"/>
          </ac:spMkLst>
        </pc:spChg>
        <pc:spChg chg="mod">
          <ac:chgData name="roberta sampietro" userId="64a987312ead7075" providerId="LiveId" clId="{63E7487C-984A-411C-A943-CD96DA03646F}" dt="2021-12-15T17:26:01.453" v="12" actId="1076"/>
          <ac:spMkLst>
            <pc:docMk/>
            <pc:sldMk cId="612749129" sldId="266"/>
            <ac:spMk id="23" creationId="{41BB6C65-B4DE-4242-8E03-A6E28C029CF2}"/>
          </ac:spMkLst>
        </pc:spChg>
        <pc:picChg chg="mod">
          <ac:chgData name="roberta sampietro" userId="64a987312ead7075" providerId="LiveId" clId="{63E7487C-984A-411C-A943-CD96DA03646F}" dt="2021-12-15T17:29:06.372" v="79" actId="14100"/>
          <ac:picMkLst>
            <pc:docMk/>
            <pc:sldMk cId="612749129" sldId="266"/>
            <ac:picMk id="3" creationId="{9A13595B-2FA7-43FF-8BC0-733703B2240A}"/>
          </ac:picMkLst>
        </pc:picChg>
        <pc:picChg chg="mod">
          <ac:chgData name="roberta sampietro" userId="64a987312ead7075" providerId="LiveId" clId="{63E7487C-984A-411C-A943-CD96DA03646F}" dt="2021-12-15T17:28:47.770" v="76" actId="14100"/>
          <ac:picMkLst>
            <pc:docMk/>
            <pc:sldMk cId="612749129" sldId="266"/>
            <ac:picMk id="24" creationId="{2ABF9E2E-FDA3-4343-A00C-B0B07BCFD159}"/>
          </ac:picMkLst>
        </pc:picChg>
        <pc:picChg chg="mod">
          <ac:chgData name="roberta sampietro" userId="64a987312ead7075" providerId="LiveId" clId="{63E7487C-984A-411C-A943-CD96DA03646F}" dt="2021-12-15T17:25:20.156" v="0" actId="1076"/>
          <ac:picMkLst>
            <pc:docMk/>
            <pc:sldMk cId="612749129" sldId="266"/>
            <ac:picMk id="25" creationId="{DFBD6DBF-D37C-4D38-9C5E-6F9D77A9E66F}"/>
          </ac:picMkLst>
        </pc:picChg>
        <pc:picChg chg="mod">
          <ac:chgData name="roberta sampietro" userId="64a987312ead7075" providerId="LiveId" clId="{63E7487C-984A-411C-A943-CD96DA03646F}" dt="2021-12-15T17:28:54.269" v="77" actId="14100"/>
          <ac:picMkLst>
            <pc:docMk/>
            <pc:sldMk cId="612749129" sldId="266"/>
            <ac:picMk id="26" creationId="{211DCC56-688B-4ACE-952A-1F98991407A2}"/>
          </ac:picMkLst>
        </pc:picChg>
      </pc:sldChg>
    </pc:docChg>
  </pc:docChgLst>
  <pc:docChgLst>
    <pc:chgData name="roberta sampietro" userId="64a987312ead7075" providerId="LiveId" clId="{61311064-CE2F-4B3E-8B46-A69E3FAAE7A5}"/>
    <pc:docChg chg="custSel addSld delSld modSld">
      <pc:chgData name="roberta sampietro" userId="64a987312ead7075" providerId="LiveId" clId="{61311064-CE2F-4B3E-8B46-A69E3FAAE7A5}" dt="2022-12-15T22:41:24.257" v="1031" actId="11529"/>
      <pc:docMkLst>
        <pc:docMk/>
      </pc:docMkLst>
      <pc:sldChg chg="delSp mod delAnim">
        <pc:chgData name="roberta sampietro" userId="64a987312ead7075" providerId="LiveId" clId="{61311064-CE2F-4B3E-8B46-A69E3FAAE7A5}" dt="2022-12-15T21:26:16.367" v="878" actId="21"/>
        <pc:sldMkLst>
          <pc:docMk/>
          <pc:sldMk cId="769675095" sldId="257"/>
        </pc:sldMkLst>
        <pc:picChg chg="del">
          <ac:chgData name="roberta sampietro" userId="64a987312ead7075" providerId="LiveId" clId="{61311064-CE2F-4B3E-8B46-A69E3FAAE7A5}" dt="2022-12-15T20:40:05.296" v="876" actId="21"/>
          <ac:picMkLst>
            <pc:docMk/>
            <pc:sldMk cId="769675095" sldId="257"/>
            <ac:picMk id="5" creationId="{E5312322-85EA-153E-0D80-831487490448}"/>
          </ac:picMkLst>
        </pc:picChg>
        <pc:picChg chg="del">
          <ac:chgData name="roberta sampietro" userId="64a987312ead7075" providerId="LiveId" clId="{61311064-CE2F-4B3E-8B46-A69E3FAAE7A5}" dt="2022-12-15T21:22:53.103" v="877" actId="21"/>
          <ac:picMkLst>
            <pc:docMk/>
            <pc:sldMk cId="769675095" sldId="257"/>
            <ac:picMk id="7" creationId="{4993D039-628E-830B-C0A9-A6B7300A371B}"/>
          </ac:picMkLst>
        </pc:picChg>
        <pc:picChg chg="del">
          <ac:chgData name="roberta sampietro" userId="64a987312ead7075" providerId="LiveId" clId="{61311064-CE2F-4B3E-8B46-A69E3FAAE7A5}" dt="2022-12-15T21:26:16.367" v="878" actId="21"/>
          <ac:picMkLst>
            <pc:docMk/>
            <pc:sldMk cId="769675095" sldId="257"/>
            <ac:picMk id="8" creationId="{D4856A47-F266-20DD-FAAF-543ABE0CE29E}"/>
          </ac:picMkLst>
        </pc:picChg>
      </pc:sldChg>
      <pc:sldChg chg="addSp modSp mod">
        <pc:chgData name="roberta sampietro" userId="64a987312ead7075" providerId="LiveId" clId="{61311064-CE2F-4B3E-8B46-A69E3FAAE7A5}" dt="2022-12-13T22:57:06.181" v="52" actId="14100"/>
        <pc:sldMkLst>
          <pc:docMk/>
          <pc:sldMk cId="92330003" sldId="260"/>
        </pc:sldMkLst>
        <pc:spChg chg="mod">
          <ac:chgData name="roberta sampietro" userId="64a987312ead7075" providerId="LiveId" clId="{61311064-CE2F-4B3E-8B46-A69E3FAAE7A5}" dt="2022-12-13T22:57:06.181" v="52" actId="14100"/>
          <ac:spMkLst>
            <pc:docMk/>
            <pc:sldMk cId="92330003" sldId="260"/>
            <ac:spMk id="6" creationId="{C29E9102-336A-4445-90B0-22360B67C79C}"/>
          </ac:spMkLst>
        </pc:spChg>
        <pc:picChg chg="add mod">
          <ac:chgData name="roberta sampietro" userId="64a987312ead7075" providerId="LiveId" clId="{61311064-CE2F-4B3E-8B46-A69E3FAAE7A5}" dt="2022-12-13T22:56:45.421" v="48" actId="1076"/>
          <ac:picMkLst>
            <pc:docMk/>
            <pc:sldMk cId="92330003" sldId="260"/>
            <ac:picMk id="3" creationId="{0A6D7F15-7195-C96A-FB95-0F5D13F8C608}"/>
          </ac:picMkLst>
        </pc:picChg>
        <pc:picChg chg="add mod">
          <ac:chgData name="roberta sampietro" userId="64a987312ead7075" providerId="LiveId" clId="{61311064-CE2F-4B3E-8B46-A69E3FAAE7A5}" dt="2022-12-13T22:56:52.968" v="50" actId="14100"/>
          <ac:picMkLst>
            <pc:docMk/>
            <pc:sldMk cId="92330003" sldId="260"/>
            <ac:picMk id="5" creationId="{4DD1F058-179A-B985-9935-1CBBB6FF2BCF}"/>
          </ac:picMkLst>
        </pc:picChg>
        <pc:picChg chg="add mod">
          <ac:chgData name="roberta sampietro" userId="64a987312ead7075" providerId="LiveId" clId="{61311064-CE2F-4B3E-8B46-A69E3FAAE7A5}" dt="2022-12-13T22:56:14.082" v="21" actId="1076"/>
          <ac:picMkLst>
            <pc:docMk/>
            <pc:sldMk cId="92330003" sldId="260"/>
            <ac:picMk id="8" creationId="{E4323642-3F79-49D8-138E-AF087D3013A0}"/>
          </ac:picMkLst>
        </pc:picChg>
      </pc:sldChg>
      <pc:sldChg chg="addSp delSp modSp mod delAnim">
        <pc:chgData name="roberta sampietro" userId="64a987312ead7075" providerId="LiveId" clId="{61311064-CE2F-4B3E-8B46-A69E3FAAE7A5}" dt="2022-12-15T22:41:24.257" v="1031" actId="11529"/>
        <pc:sldMkLst>
          <pc:docMk/>
          <pc:sldMk cId="612749129" sldId="266"/>
        </pc:sldMkLst>
        <pc:spChg chg="mod">
          <ac:chgData name="roberta sampietro" userId="64a987312ead7075" providerId="LiveId" clId="{61311064-CE2F-4B3E-8B46-A69E3FAAE7A5}" dt="2022-12-15T22:40:10.323" v="1024" actId="1076"/>
          <ac:spMkLst>
            <pc:docMk/>
            <pc:sldMk cId="612749129" sldId="266"/>
            <ac:spMk id="2" creationId="{E949598C-293F-43B9-82AD-71ADE33BD11B}"/>
          </ac:spMkLst>
        </pc:spChg>
        <pc:spChg chg="del mod">
          <ac:chgData name="roberta sampietro" userId="64a987312ead7075" providerId="LiveId" clId="{61311064-CE2F-4B3E-8B46-A69E3FAAE7A5}" dt="2022-12-13T23:49:19.188" v="300" actId="478"/>
          <ac:spMkLst>
            <pc:docMk/>
            <pc:sldMk cId="612749129" sldId="266"/>
            <ac:spMk id="4" creationId="{823CCF48-D64D-4D2D-96B7-8BC7F4BB4608}"/>
          </ac:spMkLst>
        </pc:spChg>
        <pc:spChg chg="add mod">
          <ac:chgData name="roberta sampietro" userId="64a987312ead7075" providerId="LiveId" clId="{61311064-CE2F-4B3E-8B46-A69E3FAAE7A5}" dt="2022-12-15T22:39:52.209" v="1023" actId="14100"/>
          <ac:spMkLst>
            <pc:docMk/>
            <pc:sldMk cId="612749129" sldId="266"/>
            <ac:spMk id="6" creationId="{31ADCCA4-C5C2-CEC8-5DF4-A54DA63D9C27}"/>
          </ac:spMkLst>
        </pc:spChg>
        <pc:spChg chg="add">
          <ac:chgData name="roberta sampietro" userId="64a987312ead7075" providerId="LiveId" clId="{61311064-CE2F-4B3E-8B46-A69E3FAAE7A5}" dt="2022-12-15T22:40:31.633" v="1025" actId="11529"/>
          <ac:spMkLst>
            <pc:docMk/>
            <pc:sldMk cId="612749129" sldId="266"/>
            <ac:spMk id="7" creationId="{1D4F091C-05D0-6441-78E3-959B0F18C9E7}"/>
          </ac:spMkLst>
        </pc:spChg>
        <pc:spChg chg="del mod">
          <ac:chgData name="roberta sampietro" userId="64a987312ead7075" providerId="LiveId" clId="{61311064-CE2F-4B3E-8B46-A69E3FAAE7A5}" dt="2022-12-13T23:49:21.410" v="302" actId="478"/>
          <ac:spMkLst>
            <pc:docMk/>
            <pc:sldMk cId="612749129" sldId="266"/>
            <ac:spMk id="7" creationId="{4831184A-8CE3-47F6-965F-DDC8FA26C56B}"/>
          </ac:spMkLst>
        </pc:spChg>
        <pc:spChg chg="add">
          <ac:chgData name="roberta sampietro" userId="64a987312ead7075" providerId="LiveId" clId="{61311064-CE2F-4B3E-8B46-A69E3FAAE7A5}" dt="2022-12-15T22:40:40.077" v="1026" actId="11529"/>
          <ac:spMkLst>
            <pc:docMk/>
            <pc:sldMk cId="612749129" sldId="266"/>
            <ac:spMk id="8" creationId="{2FCFA55E-C499-0622-937F-CA7F0DDA73DA}"/>
          </ac:spMkLst>
        </pc:spChg>
        <pc:spChg chg="del mod">
          <ac:chgData name="roberta sampietro" userId="64a987312ead7075" providerId="LiveId" clId="{61311064-CE2F-4B3E-8B46-A69E3FAAE7A5}" dt="2022-12-13T23:49:38.573" v="315" actId="478"/>
          <ac:spMkLst>
            <pc:docMk/>
            <pc:sldMk cId="612749129" sldId="266"/>
            <ac:spMk id="8" creationId="{70045FFC-5521-4B1B-B4BA-32759CF6E76A}"/>
          </ac:spMkLst>
        </pc:spChg>
        <pc:spChg chg="add mod">
          <ac:chgData name="roberta sampietro" userId="64a987312ead7075" providerId="LiveId" clId="{61311064-CE2F-4B3E-8B46-A69E3FAAE7A5}" dt="2022-12-15T22:40:53.026" v="1028" actId="14100"/>
          <ac:spMkLst>
            <pc:docMk/>
            <pc:sldMk cId="612749129" sldId="266"/>
            <ac:spMk id="9" creationId="{05650B51-02BB-F9C7-6D7F-D70A867A2653}"/>
          </ac:spMkLst>
        </pc:spChg>
        <pc:spChg chg="del">
          <ac:chgData name="roberta sampietro" userId="64a987312ead7075" providerId="LiveId" clId="{61311064-CE2F-4B3E-8B46-A69E3FAAE7A5}" dt="2022-12-13T23:49:31.828" v="310" actId="478"/>
          <ac:spMkLst>
            <pc:docMk/>
            <pc:sldMk cId="612749129" sldId="266"/>
            <ac:spMk id="9" creationId="{8F43F429-20FE-4FBB-A7CF-A88727D3CEB6}"/>
          </ac:spMkLst>
        </pc:spChg>
        <pc:spChg chg="add">
          <ac:chgData name="roberta sampietro" userId="64a987312ead7075" providerId="LiveId" clId="{61311064-CE2F-4B3E-8B46-A69E3FAAE7A5}" dt="2022-12-15T22:41:08.327" v="1029" actId="11529"/>
          <ac:spMkLst>
            <pc:docMk/>
            <pc:sldMk cId="612749129" sldId="266"/>
            <ac:spMk id="10" creationId="{7F83BC10-CDD2-FC37-5CBC-FC5708665740}"/>
          </ac:spMkLst>
        </pc:spChg>
        <pc:spChg chg="add">
          <ac:chgData name="roberta sampietro" userId="64a987312ead7075" providerId="LiveId" clId="{61311064-CE2F-4B3E-8B46-A69E3FAAE7A5}" dt="2022-12-15T22:41:15.799" v="1030" actId="11529"/>
          <ac:spMkLst>
            <pc:docMk/>
            <pc:sldMk cId="612749129" sldId="266"/>
            <ac:spMk id="11" creationId="{3CA14241-DE65-8347-7BFE-E64B99041F42}"/>
          </ac:spMkLst>
        </pc:spChg>
        <pc:spChg chg="add">
          <ac:chgData name="roberta sampietro" userId="64a987312ead7075" providerId="LiveId" clId="{61311064-CE2F-4B3E-8B46-A69E3FAAE7A5}" dt="2022-12-15T22:41:24.257" v="1031" actId="11529"/>
          <ac:spMkLst>
            <pc:docMk/>
            <pc:sldMk cId="612749129" sldId="266"/>
            <ac:spMk id="12" creationId="{550D163C-3CCE-033B-6797-6E1C7392E153}"/>
          </ac:spMkLst>
        </pc:spChg>
        <pc:spChg chg="del">
          <ac:chgData name="roberta sampietro" userId="64a987312ead7075" providerId="LiveId" clId="{61311064-CE2F-4B3E-8B46-A69E3FAAE7A5}" dt="2022-12-13T23:49:33.819" v="311" actId="478"/>
          <ac:spMkLst>
            <pc:docMk/>
            <pc:sldMk cId="612749129" sldId="266"/>
            <ac:spMk id="12" creationId="{87F7AFFA-DAC2-42F9-B93E-E08E69F70A29}"/>
          </ac:spMkLst>
        </pc:spChg>
        <pc:spChg chg="del mod">
          <ac:chgData name="roberta sampietro" userId="64a987312ead7075" providerId="LiveId" clId="{61311064-CE2F-4B3E-8B46-A69E3FAAE7A5}" dt="2022-12-13T23:49:23.686" v="304" actId="478"/>
          <ac:spMkLst>
            <pc:docMk/>
            <pc:sldMk cId="612749129" sldId="266"/>
            <ac:spMk id="15" creationId="{54A6D949-8D9E-4B38-8C95-988F3ED9B651}"/>
          </ac:spMkLst>
        </pc:spChg>
        <pc:spChg chg="del">
          <ac:chgData name="roberta sampietro" userId="64a987312ead7075" providerId="LiveId" clId="{61311064-CE2F-4B3E-8B46-A69E3FAAE7A5}" dt="2022-12-13T23:49:45.192" v="319" actId="478"/>
          <ac:spMkLst>
            <pc:docMk/>
            <pc:sldMk cId="612749129" sldId="266"/>
            <ac:spMk id="17" creationId="{D510C0A6-A827-4F63-86A0-48F3AB07F2F1}"/>
          </ac:spMkLst>
        </pc:spChg>
        <pc:spChg chg="del">
          <ac:chgData name="roberta sampietro" userId="64a987312ead7075" providerId="LiveId" clId="{61311064-CE2F-4B3E-8B46-A69E3FAAE7A5}" dt="2022-12-13T23:49:26.010" v="305" actId="478"/>
          <ac:spMkLst>
            <pc:docMk/>
            <pc:sldMk cId="612749129" sldId="266"/>
            <ac:spMk id="18" creationId="{99935B5A-6F2D-426D-9668-907B4EA8B97D}"/>
          </ac:spMkLst>
        </pc:spChg>
        <pc:spChg chg="del mod">
          <ac:chgData name="roberta sampietro" userId="64a987312ead7075" providerId="LiveId" clId="{61311064-CE2F-4B3E-8B46-A69E3FAAE7A5}" dt="2022-12-13T23:49:42.987" v="318" actId="478"/>
          <ac:spMkLst>
            <pc:docMk/>
            <pc:sldMk cId="612749129" sldId="266"/>
            <ac:spMk id="19" creationId="{9EF849D0-5AAA-46D7-8D36-51FB2B4675F9}"/>
          </ac:spMkLst>
        </pc:spChg>
        <pc:spChg chg="del mod">
          <ac:chgData name="roberta sampietro" userId="64a987312ead7075" providerId="LiveId" clId="{61311064-CE2F-4B3E-8B46-A69E3FAAE7A5}" dt="2022-12-13T23:49:27.918" v="307" actId="478"/>
          <ac:spMkLst>
            <pc:docMk/>
            <pc:sldMk cId="612749129" sldId="266"/>
            <ac:spMk id="20" creationId="{194E1F53-77CB-4C4A-963F-814481A9B1D8}"/>
          </ac:spMkLst>
        </pc:spChg>
        <pc:spChg chg="del mod">
          <ac:chgData name="roberta sampietro" userId="64a987312ead7075" providerId="LiveId" clId="{61311064-CE2F-4B3E-8B46-A69E3FAAE7A5}" dt="2022-12-13T23:49:29.876" v="309" actId="478"/>
          <ac:spMkLst>
            <pc:docMk/>
            <pc:sldMk cId="612749129" sldId="266"/>
            <ac:spMk id="21" creationId="{EAE19D5A-8C3C-43B5-B612-A6BB0632C328}"/>
          </ac:spMkLst>
        </pc:spChg>
        <pc:spChg chg="del">
          <ac:chgData name="roberta sampietro" userId="64a987312ead7075" providerId="LiveId" clId="{61311064-CE2F-4B3E-8B46-A69E3FAAE7A5}" dt="2022-12-13T23:49:40.522" v="316" actId="478"/>
          <ac:spMkLst>
            <pc:docMk/>
            <pc:sldMk cId="612749129" sldId="266"/>
            <ac:spMk id="22" creationId="{0CB58153-C129-477A-AAD8-9BB53C37FF18}"/>
          </ac:spMkLst>
        </pc:spChg>
        <pc:spChg chg="del mod">
          <ac:chgData name="roberta sampietro" userId="64a987312ead7075" providerId="LiveId" clId="{61311064-CE2F-4B3E-8B46-A69E3FAAE7A5}" dt="2022-12-13T23:49:36.199" v="313" actId="478"/>
          <ac:spMkLst>
            <pc:docMk/>
            <pc:sldMk cId="612749129" sldId="266"/>
            <ac:spMk id="23" creationId="{41BB6C65-B4DE-4242-8E03-A6E28C029CF2}"/>
          </ac:spMkLst>
        </pc:spChg>
        <pc:picChg chg="add mod">
          <ac:chgData name="roberta sampietro" userId="64a987312ead7075" providerId="LiveId" clId="{61311064-CE2F-4B3E-8B46-A69E3FAAE7A5}" dt="2022-12-15T22:34:40.322" v="900" actId="1076"/>
          <ac:picMkLst>
            <pc:docMk/>
            <pc:sldMk cId="612749129" sldId="266"/>
            <ac:picMk id="3" creationId="{271FF236-E8FC-F117-76C8-C3EF14ACCAA1}"/>
          </ac:picMkLst>
        </pc:picChg>
        <pc:picChg chg="del">
          <ac:chgData name="roberta sampietro" userId="64a987312ead7075" providerId="LiveId" clId="{61311064-CE2F-4B3E-8B46-A69E3FAAE7A5}" dt="2022-12-13T23:49:15.861" v="298" actId="478"/>
          <ac:picMkLst>
            <pc:docMk/>
            <pc:sldMk cId="612749129" sldId="266"/>
            <ac:picMk id="3" creationId="{9A13595B-2FA7-43FF-8BC0-733703B2240A}"/>
          </ac:picMkLst>
        </pc:picChg>
        <pc:picChg chg="add mod">
          <ac:chgData name="roberta sampietro" userId="64a987312ead7075" providerId="LiveId" clId="{61311064-CE2F-4B3E-8B46-A69E3FAAE7A5}" dt="2022-12-15T22:34:26.970" v="898" actId="1076"/>
          <ac:picMkLst>
            <pc:docMk/>
            <pc:sldMk cId="612749129" sldId="266"/>
            <ac:picMk id="5" creationId="{F7C4DF4C-9BAF-A7CD-4B16-C5F61D405340}"/>
          </ac:picMkLst>
        </pc:picChg>
        <pc:picChg chg="del mod">
          <ac:chgData name="roberta sampietro" userId="64a987312ead7075" providerId="LiveId" clId="{61311064-CE2F-4B3E-8B46-A69E3FAAE7A5}" dt="2022-12-15T15:38:34.574" v="488" actId="21"/>
          <ac:picMkLst>
            <pc:docMk/>
            <pc:sldMk cId="612749129" sldId="266"/>
            <ac:picMk id="6" creationId="{606EDBAB-F6ED-4A0E-8610-75031A133A5B}"/>
          </ac:picMkLst>
        </pc:picChg>
        <pc:picChg chg="mod">
          <ac:chgData name="roberta sampietro" userId="64a987312ead7075" providerId="LiveId" clId="{61311064-CE2F-4B3E-8B46-A69E3FAAE7A5}" dt="2022-12-15T22:34:35.491" v="899" actId="1076"/>
          <ac:picMkLst>
            <pc:docMk/>
            <pc:sldMk cId="612749129" sldId="266"/>
            <ac:picMk id="24" creationId="{2ABF9E2E-FDA3-4343-A00C-B0B07BCFD159}"/>
          </ac:picMkLst>
        </pc:picChg>
        <pc:picChg chg="del mod">
          <ac:chgData name="roberta sampietro" userId="64a987312ead7075" providerId="LiveId" clId="{61311064-CE2F-4B3E-8B46-A69E3FAAE7A5}" dt="2022-12-15T22:33:43.188" v="891" actId="478"/>
          <ac:picMkLst>
            <pc:docMk/>
            <pc:sldMk cId="612749129" sldId="266"/>
            <ac:picMk id="25" creationId="{DFBD6DBF-D37C-4D38-9C5E-6F9D77A9E66F}"/>
          </ac:picMkLst>
        </pc:picChg>
        <pc:picChg chg="mod">
          <ac:chgData name="roberta sampietro" userId="64a987312ead7075" providerId="LiveId" clId="{61311064-CE2F-4B3E-8B46-A69E3FAAE7A5}" dt="2022-12-15T22:33:25.024" v="889" actId="1076"/>
          <ac:picMkLst>
            <pc:docMk/>
            <pc:sldMk cId="612749129" sldId="266"/>
            <ac:picMk id="26" creationId="{211DCC56-688B-4ACE-952A-1F98991407A2}"/>
          </ac:picMkLst>
        </pc:picChg>
      </pc:sldChg>
      <pc:sldChg chg="addSp delSp modSp mod">
        <pc:chgData name="roberta sampietro" userId="64a987312ead7075" providerId="LiveId" clId="{61311064-CE2F-4B3E-8B46-A69E3FAAE7A5}" dt="2022-12-15T16:03:40.339" v="712" actId="20577"/>
        <pc:sldMkLst>
          <pc:docMk/>
          <pc:sldMk cId="3229446801" sldId="276"/>
        </pc:sldMkLst>
        <pc:spChg chg="del mod">
          <ac:chgData name="roberta sampietro" userId="64a987312ead7075" providerId="LiveId" clId="{61311064-CE2F-4B3E-8B46-A69E3FAAE7A5}" dt="2022-12-15T15:58:21.800" v="582" actId="478"/>
          <ac:spMkLst>
            <pc:docMk/>
            <pc:sldMk cId="3229446801" sldId="276"/>
            <ac:spMk id="4" creationId="{F5FAB51E-6451-4225-84CA-2A950CCD8C9A}"/>
          </ac:spMkLst>
        </pc:spChg>
        <pc:spChg chg="add del mod">
          <ac:chgData name="roberta sampietro" userId="64a987312ead7075" providerId="LiveId" clId="{61311064-CE2F-4B3E-8B46-A69E3FAAE7A5}" dt="2022-12-15T16:00:23.955" v="616"/>
          <ac:spMkLst>
            <pc:docMk/>
            <pc:sldMk cId="3229446801" sldId="276"/>
            <ac:spMk id="16" creationId="{DF1FE188-9175-5978-6471-95CC4C52C941}"/>
          </ac:spMkLst>
        </pc:spChg>
        <pc:spChg chg="add mod">
          <ac:chgData name="roberta sampietro" userId="64a987312ead7075" providerId="LiveId" clId="{61311064-CE2F-4B3E-8B46-A69E3FAAE7A5}" dt="2022-12-15T16:03:40.339" v="712" actId="20577"/>
          <ac:spMkLst>
            <pc:docMk/>
            <pc:sldMk cId="3229446801" sldId="276"/>
            <ac:spMk id="18" creationId="{25590EBA-E832-269F-9A8F-68E0004E5EA9}"/>
          </ac:spMkLst>
        </pc:spChg>
        <pc:picChg chg="add del mod">
          <ac:chgData name="roberta sampietro" userId="64a987312ead7075" providerId="LiveId" clId="{61311064-CE2F-4B3E-8B46-A69E3FAAE7A5}" dt="2022-12-15T15:24:39.916" v="424" actId="21"/>
          <ac:picMkLst>
            <pc:docMk/>
            <pc:sldMk cId="3229446801" sldId="276"/>
            <ac:picMk id="2" creationId="{436358C7-76B4-F7BC-1FB9-E47BBBF3F94E}"/>
          </ac:picMkLst>
        </pc:picChg>
        <pc:picChg chg="add del mod">
          <ac:chgData name="roberta sampietro" userId="64a987312ead7075" providerId="LiveId" clId="{61311064-CE2F-4B3E-8B46-A69E3FAAE7A5}" dt="2022-12-15T15:05:13.878" v="345" actId="21"/>
          <ac:picMkLst>
            <pc:docMk/>
            <pc:sldMk cId="3229446801" sldId="276"/>
            <ac:picMk id="3" creationId="{8D6999FC-1AB9-19C4-CA33-7D5899538925}"/>
          </ac:picMkLst>
        </pc:picChg>
        <pc:picChg chg="add del mod">
          <ac:chgData name="roberta sampietro" userId="64a987312ead7075" providerId="LiveId" clId="{61311064-CE2F-4B3E-8B46-A69E3FAAE7A5}" dt="2022-12-15T15:24:37.097" v="423" actId="21"/>
          <ac:picMkLst>
            <pc:docMk/>
            <pc:sldMk cId="3229446801" sldId="276"/>
            <ac:picMk id="5" creationId="{0ADAA062-704F-FAE2-3EA2-624E463998AC}"/>
          </ac:picMkLst>
        </pc:picChg>
        <pc:picChg chg="del">
          <ac:chgData name="roberta sampietro" userId="64a987312ead7075" providerId="LiveId" clId="{61311064-CE2F-4B3E-8B46-A69E3FAAE7A5}" dt="2022-12-13T23:00:44.331" v="110" actId="478"/>
          <ac:picMkLst>
            <pc:docMk/>
            <pc:sldMk cId="3229446801" sldId="276"/>
            <ac:picMk id="5" creationId="{8A49C068-4AE6-4FC9-9C5B-ED06DE207906}"/>
          </ac:picMkLst>
        </pc:picChg>
        <pc:picChg chg="del mod">
          <ac:chgData name="roberta sampietro" userId="64a987312ead7075" providerId="LiveId" clId="{61311064-CE2F-4B3E-8B46-A69E3FAAE7A5}" dt="2022-12-13T23:00:39.709" v="109" actId="478"/>
          <ac:picMkLst>
            <pc:docMk/>
            <pc:sldMk cId="3229446801" sldId="276"/>
            <ac:picMk id="6" creationId="{548C59AB-02D1-4B9F-84EE-E7F1E40694BE}"/>
          </ac:picMkLst>
        </pc:picChg>
        <pc:picChg chg="add del mod">
          <ac:chgData name="roberta sampietro" userId="64a987312ead7075" providerId="LiveId" clId="{61311064-CE2F-4B3E-8B46-A69E3FAAE7A5}" dt="2022-12-15T15:24:29.997" v="422" actId="478"/>
          <ac:picMkLst>
            <pc:docMk/>
            <pc:sldMk cId="3229446801" sldId="276"/>
            <ac:picMk id="6" creationId="{9EDD7EFE-D828-30AC-4104-504DFE6C5EC0}"/>
          </ac:picMkLst>
        </pc:picChg>
        <pc:picChg chg="del">
          <ac:chgData name="roberta sampietro" userId="64a987312ead7075" providerId="LiveId" clId="{61311064-CE2F-4B3E-8B46-A69E3FAAE7A5}" dt="2022-12-13T23:00:33.947" v="107" actId="478"/>
          <ac:picMkLst>
            <pc:docMk/>
            <pc:sldMk cId="3229446801" sldId="276"/>
            <ac:picMk id="7" creationId="{105F1827-971C-4055-884A-D73F7C8F4214}"/>
          </ac:picMkLst>
        </pc:picChg>
        <pc:picChg chg="del">
          <ac:chgData name="roberta sampietro" userId="64a987312ead7075" providerId="LiveId" clId="{61311064-CE2F-4B3E-8B46-A69E3FAAE7A5}" dt="2022-12-13T23:00:53.094" v="111" actId="478"/>
          <ac:picMkLst>
            <pc:docMk/>
            <pc:sldMk cId="3229446801" sldId="276"/>
            <ac:picMk id="8" creationId="{257E3B88-0E36-4C17-8562-7E47DDDB59CD}"/>
          </ac:picMkLst>
        </pc:picChg>
        <pc:picChg chg="add mod">
          <ac:chgData name="roberta sampietro" userId="64a987312ead7075" providerId="LiveId" clId="{61311064-CE2F-4B3E-8B46-A69E3FAAE7A5}" dt="2022-12-15T15:59:50.723" v="607" actId="1076"/>
          <ac:picMkLst>
            <pc:docMk/>
            <pc:sldMk cId="3229446801" sldId="276"/>
            <ac:picMk id="8" creationId="{B69CD24F-001A-2512-7077-01EE76F431ED}"/>
          </ac:picMkLst>
        </pc:picChg>
        <pc:picChg chg="del mod">
          <ac:chgData name="roberta sampietro" userId="64a987312ead7075" providerId="LiveId" clId="{61311064-CE2F-4B3E-8B46-A69E3FAAE7A5}" dt="2022-12-13T23:00:59.662" v="114" actId="478"/>
          <ac:picMkLst>
            <pc:docMk/>
            <pc:sldMk cId="3229446801" sldId="276"/>
            <ac:picMk id="9" creationId="{3D9187F5-0459-4EB1-BDFD-CABA6C002C35}"/>
          </ac:picMkLst>
        </pc:picChg>
        <pc:picChg chg="del">
          <ac:chgData name="roberta sampietro" userId="64a987312ead7075" providerId="LiveId" clId="{61311064-CE2F-4B3E-8B46-A69E3FAAE7A5}" dt="2022-12-13T23:00:55.633" v="112" actId="478"/>
          <ac:picMkLst>
            <pc:docMk/>
            <pc:sldMk cId="3229446801" sldId="276"/>
            <ac:picMk id="10" creationId="{91DA50E2-07AF-4ACF-9EF9-D61312CF620A}"/>
          </ac:picMkLst>
        </pc:picChg>
        <pc:picChg chg="add mod">
          <ac:chgData name="roberta sampietro" userId="64a987312ead7075" providerId="LiveId" clId="{61311064-CE2F-4B3E-8B46-A69E3FAAE7A5}" dt="2022-12-15T15:59:54.595" v="608" actId="14100"/>
          <ac:picMkLst>
            <pc:docMk/>
            <pc:sldMk cId="3229446801" sldId="276"/>
            <ac:picMk id="10" creationId="{922830DE-17E9-7659-6999-0C7DC590241A}"/>
          </ac:picMkLst>
        </pc:picChg>
        <pc:picChg chg="add del mod">
          <ac:chgData name="roberta sampietro" userId="64a987312ead7075" providerId="LiveId" clId="{61311064-CE2F-4B3E-8B46-A69E3FAAE7A5}" dt="2022-12-15T15:28:32.636" v="425" actId="478"/>
          <ac:picMkLst>
            <pc:docMk/>
            <pc:sldMk cId="3229446801" sldId="276"/>
            <ac:picMk id="11" creationId="{54E88D3F-85F5-840D-B83F-A603A49BDB35}"/>
          </ac:picMkLst>
        </pc:picChg>
        <pc:picChg chg="add del mod">
          <ac:chgData name="roberta sampietro" userId="64a987312ead7075" providerId="LiveId" clId="{61311064-CE2F-4B3E-8B46-A69E3FAAE7A5}" dt="2022-12-15T15:06:47.090" v="355" actId="21"/>
          <ac:picMkLst>
            <pc:docMk/>
            <pc:sldMk cId="3229446801" sldId="276"/>
            <ac:picMk id="13" creationId="{C2B39F25-A3D7-E00C-01DC-0A2AB9841B24}"/>
          </ac:picMkLst>
        </pc:picChg>
        <pc:picChg chg="add mod">
          <ac:chgData name="roberta sampietro" userId="64a987312ead7075" providerId="LiveId" clId="{61311064-CE2F-4B3E-8B46-A69E3FAAE7A5}" dt="2022-12-15T16:00:05.802" v="612" actId="1076"/>
          <ac:picMkLst>
            <pc:docMk/>
            <pc:sldMk cId="3229446801" sldId="276"/>
            <ac:picMk id="14" creationId="{DD9EE57B-38B2-9151-30AE-A2575D3F480B}"/>
          </ac:picMkLst>
        </pc:picChg>
        <pc:picChg chg="add mod">
          <ac:chgData name="roberta sampietro" userId="64a987312ead7075" providerId="LiveId" clId="{61311064-CE2F-4B3E-8B46-A69E3FAAE7A5}" dt="2022-12-15T15:59:43.335" v="605" actId="1076"/>
          <ac:picMkLst>
            <pc:docMk/>
            <pc:sldMk cId="3229446801" sldId="276"/>
            <ac:picMk id="15" creationId="{F18E356A-0C0F-1D43-C9CF-1D4FA71DC94A}"/>
          </ac:picMkLst>
        </pc:picChg>
        <pc:picChg chg="add mod">
          <ac:chgData name="roberta sampietro" userId="64a987312ead7075" providerId="LiveId" clId="{61311064-CE2F-4B3E-8B46-A69E3FAAE7A5}" dt="2022-12-15T15:59:36.687" v="603" actId="14100"/>
          <ac:picMkLst>
            <pc:docMk/>
            <pc:sldMk cId="3229446801" sldId="276"/>
            <ac:picMk id="17" creationId="{253590D2-F58C-C518-58E0-E86A60CE4704}"/>
          </ac:picMkLst>
        </pc:picChg>
      </pc:sldChg>
      <pc:sldChg chg="addSp delSp modSp mod">
        <pc:chgData name="roberta sampietro" userId="64a987312ead7075" providerId="LiveId" clId="{61311064-CE2F-4B3E-8B46-A69E3FAAE7A5}" dt="2022-12-13T23:17:07.031" v="145" actId="14100"/>
        <pc:sldMkLst>
          <pc:docMk/>
          <pc:sldMk cId="3919105109" sldId="280"/>
        </pc:sldMkLst>
        <pc:spChg chg="del mod">
          <ac:chgData name="roberta sampietro" userId="64a987312ead7075" providerId="LiveId" clId="{61311064-CE2F-4B3E-8B46-A69E3FAAE7A5}" dt="2022-12-13T23:14:15.040" v="120" actId="478"/>
          <ac:spMkLst>
            <pc:docMk/>
            <pc:sldMk cId="3919105109" sldId="280"/>
            <ac:spMk id="4" creationId="{2C32E5BC-A658-4307-A3D0-C703F17CF74E}"/>
          </ac:spMkLst>
        </pc:spChg>
        <pc:spChg chg="del mod">
          <ac:chgData name="roberta sampietro" userId="64a987312ead7075" providerId="LiveId" clId="{61311064-CE2F-4B3E-8B46-A69E3FAAE7A5}" dt="2022-12-13T23:14:27.955" v="123" actId="478"/>
          <ac:spMkLst>
            <pc:docMk/>
            <pc:sldMk cId="3919105109" sldId="280"/>
            <ac:spMk id="6" creationId="{09F99CD9-227E-4900-B49F-6E7493680924}"/>
          </ac:spMkLst>
        </pc:spChg>
        <pc:spChg chg="del mod">
          <ac:chgData name="roberta sampietro" userId="64a987312ead7075" providerId="LiveId" clId="{61311064-CE2F-4B3E-8B46-A69E3FAAE7A5}" dt="2022-12-13T23:14:41.428" v="130" actId="478"/>
          <ac:spMkLst>
            <pc:docMk/>
            <pc:sldMk cId="3919105109" sldId="280"/>
            <ac:spMk id="8" creationId="{95414D88-26EC-4CAD-A9B3-E46732EA7AF1}"/>
          </ac:spMkLst>
        </pc:spChg>
        <pc:picChg chg="add mod">
          <ac:chgData name="roberta sampietro" userId="64a987312ead7075" providerId="LiveId" clId="{61311064-CE2F-4B3E-8B46-A69E3FAAE7A5}" dt="2022-12-13T23:15:23.321" v="133" actId="1076"/>
          <ac:picMkLst>
            <pc:docMk/>
            <pc:sldMk cId="3919105109" sldId="280"/>
            <ac:picMk id="3" creationId="{5E920367-15DC-107D-538D-40CE1A860ED5}"/>
          </ac:picMkLst>
        </pc:picChg>
        <pc:picChg chg="del">
          <ac:chgData name="roberta sampietro" userId="64a987312ead7075" providerId="LiveId" clId="{61311064-CE2F-4B3E-8B46-A69E3FAAE7A5}" dt="2022-12-13T23:14:30.398" v="124" actId="478"/>
          <ac:picMkLst>
            <pc:docMk/>
            <pc:sldMk cId="3919105109" sldId="280"/>
            <ac:picMk id="5" creationId="{AF134D84-F56D-4166-831A-F3E89E53B617}"/>
          </ac:picMkLst>
        </pc:picChg>
        <pc:picChg chg="add mod">
          <ac:chgData name="roberta sampietro" userId="64a987312ead7075" providerId="LiveId" clId="{61311064-CE2F-4B3E-8B46-A69E3FAAE7A5}" dt="2022-12-13T23:17:07.031" v="145" actId="14100"/>
          <ac:picMkLst>
            <pc:docMk/>
            <pc:sldMk cId="3919105109" sldId="280"/>
            <ac:picMk id="7" creationId="{E0266F6B-E37B-0681-D03D-3990CB2A52D2}"/>
          </ac:picMkLst>
        </pc:picChg>
        <pc:picChg chg="del mod">
          <ac:chgData name="roberta sampietro" userId="64a987312ead7075" providerId="LiveId" clId="{61311064-CE2F-4B3E-8B46-A69E3FAAE7A5}" dt="2022-12-13T23:14:33.019" v="126" actId="478"/>
          <ac:picMkLst>
            <pc:docMk/>
            <pc:sldMk cId="3919105109" sldId="280"/>
            <ac:picMk id="14" creationId="{47B5838C-60E9-4F11-A992-E7271F6A03C9}"/>
          </ac:picMkLst>
        </pc:picChg>
      </pc:sldChg>
      <pc:sldChg chg="del">
        <pc:chgData name="roberta sampietro" userId="64a987312ead7075" providerId="LiveId" clId="{61311064-CE2F-4B3E-8B46-A69E3FAAE7A5}" dt="2022-12-13T23:15:07.824" v="131" actId="2696"/>
        <pc:sldMkLst>
          <pc:docMk/>
          <pc:sldMk cId="2417822762" sldId="281"/>
        </pc:sldMkLst>
      </pc:sldChg>
      <pc:sldChg chg="del">
        <pc:chgData name="roberta sampietro" userId="64a987312ead7075" providerId="LiveId" clId="{61311064-CE2F-4B3E-8B46-A69E3FAAE7A5}" dt="2022-12-13T23:15:59.597" v="134" actId="2696"/>
        <pc:sldMkLst>
          <pc:docMk/>
          <pc:sldMk cId="2491874131" sldId="282"/>
        </pc:sldMkLst>
      </pc:sldChg>
      <pc:sldChg chg="delSp modSp mod">
        <pc:chgData name="roberta sampietro" userId="64a987312ead7075" providerId="LiveId" clId="{61311064-CE2F-4B3E-8B46-A69E3FAAE7A5}" dt="2022-12-13T23:18:29.833" v="151" actId="14100"/>
        <pc:sldMkLst>
          <pc:docMk/>
          <pc:sldMk cId="4083673137" sldId="283"/>
        </pc:sldMkLst>
        <pc:picChg chg="del mod">
          <ac:chgData name="roberta sampietro" userId="64a987312ead7075" providerId="LiveId" clId="{61311064-CE2F-4B3E-8B46-A69E3FAAE7A5}" dt="2022-12-13T23:17:53.618" v="148" actId="21"/>
          <ac:picMkLst>
            <pc:docMk/>
            <pc:sldMk cId="4083673137" sldId="283"/>
            <ac:picMk id="10" creationId="{D41EC4B4-DDF9-43A9-8615-20A385397D61}"/>
          </ac:picMkLst>
        </pc:picChg>
        <pc:picChg chg="del">
          <ac:chgData name="roberta sampietro" userId="64a987312ead7075" providerId="LiveId" clId="{61311064-CE2F-4B3E-8B46-A69E3FAAE7A5}" dt="2022-12-13T23:17:58" v="149" actId="21"/>
          <ac:picMkLst>
            <pc:docMk/>
            <pc:sldMk cId="4083673137" sldId="283"/>
            <ac:picMk id="11" creationId="{3DDBA2D7-DC63-4F71-AD4F-C13E88885ECB}"/>
          </ac:picMkLst>
        </pc:picChg>
        <pc:picChg chg="mod">
          <ac:chgData name="roberta sampietro" userId="64a987312ead7075" providerId="LiveId" clId="{61311064-CE2F-4B3E-8B46-A69E3FAAE7A5}" dt="2022-12-13T23:18:29.833" v="151" actId="14100"/>
          <ac:picMkLst>
            <pc:docMk/>
            <pc:sldMk cId="4083673137" sldId="283"/>
            <ac:picMk id="13" creationId="{D001DC9E-D01D-4C5D-B445-0190C2FBA3C0}"/>
          </ac:picMkLst>
        </pc:picChg>
      </pc:sldChg>
      <pc:sldChg chg="del">
        <pc:chgData name="roberta sampietro" userId="64a987312ead7075" providerId="LiveId" clId="{61311064-CE2F-4B3E-8B46-A69E3FAAE7A5}" dt="2022-12-13T23:17:13.593" v="146" actId="2696"/>
        <pc:sldMkLst>
          <pc:docMk/>
          <pc:sldMk cId="2697705987" sldId="284"/>
        </pc:sldMkLst>
      </pc:sldChg>
      <pc:sldChg chg="addSp delSp modSp del mod">
        <pc:chgData name="roberta sampietro" userId="64a987312ead7075" providerId="LiveId" clId="{61311064-CE2F-4B3E-8B46-A69E3FAAE7A5}" dt="2022-12-15T15:46:09.676" v="511" actId="2696"/>
        <pc:sldMkLst>
          <pc:docMk/>
          <pc:sldMk cId="2250733853" sldId="290"/>
        </pc:sldMkLst>
        <pc:picChg chg="add mod">
          <ac:chgData name="roberta sampietro" userId="64a987312ead7075" providerId="LiveId" clId="{61311064-CE2F-4B3E-8B46-A69E3FAAE7A5}" dt="2022-12-15T15:45:06.681" v="508" actId="571"/>
          <ac:picMkLst>
            <pc:docMk/>
            <pc:sldMk cId="2250733853" sldId="290"/>
            <ac:picMk id="4" creationId="{06D57421-9322-89AD-6B39-9F51C60CFFDF}"/>
          </ac:picMkLst>
        </pc:picChg>
        <pc:picChg chg="del mod">
          <ac:chgData name="roberta sampietro" userId="64a987312ead7075" providerId="LiveId" clId="{61311064-CE2F-4B3E-8B46-A69E3FAAE7A5}" dt="2022-12-13T23:48:43.834" v="297" actId="21"/>
          <ac:picMkLst>
            <pc:docMk/>
            <pc:sldMk cId="2250733853" sldId="290"/>
            <ac:picMk id="6" creationId="{64B2D3D9-D6F7-4AAB-9C38-E9BA911FF877}"/>
          </ac:picMkLst>
        </pc:picChg>
      </pc:sldChg>
      <pc:sldChg chg="addSp delSp modSp mod">
        <pc:chgData name="roberta sampietro" userId="64a987312ead7075" providerId="LiveId" clId="{61311064-CE2F-4B3E-8B46-A69E3FAAE7A5}" dt="2022-12-15T16:55:30.648" v="753" actId="1076"/>
        <pc:sldMkLst>
          <pc:docMk/>
          <pc:sldMk cId="2385106842" sldId="292"/>
        </pc:sldMkLst>
        <pc:spChg chg="mod">
          <ac:chgData name="roberta sampietro" userId="64a987312ead7075" providerId="LiveId" clId="{61311064-CE2F-4B3E-8B46-A69E3FAAE7A5}" dt="2022-12-15T16:53:26.233" v="739" actId="122"/>
          <ac:spMkLst>
            <pc:docMk/>
            <pc:sldMk cId="2385106842" sldId="292"/>
            <ac:spMk id="2" creationId="{347694C9-3C39-4EAF-949B-EF4B7550D509}"/>
          </ac:spMkLst>
        </pc:spChg>
        <pc:picChg chg="del">
          <ac:chgData name="roberta sampietro" userId="64a987312ead7075" providerId="LiveId" clId="{61311064-CE2F-4B3E-8B46-A69E3FAAE7A5}" dt="2022-12-13T23:19:29.538" v="160" actId="478"/>
          <ac:picMkLst>
            <pc:docMk/>
            <pc:sldMk cId="2385106842" sldId="292"/>
            <ac:picMk id="3" creationId="{79E57535-04A4-41E4-9470-F96A8F0331C3}"/>
          </ac:picMkLst>
        </pc:picChg>
        <pc:picChg chg="add mod">
          <ac:chgData name="roberta sampietro" userId="64a987312ead7075" providerId="LiveId" clId="{61311064-CE2F-4B3E-8B46-A69E3FAAE7A5}" dt="2022-12-15T16:55:30.648" v="753" actId="1076"/>
          <ac:picMkLst>
            <pc:docMk/>
            <pc:sldMk cId="2385106842" sldId="292"/>
            <ac:picMk id="4" creationId="{9538C086-C4E3-0287-C84A-A0C38F7A3E7A}"/>
          </ac:picMkLst>
        </pc:picChg>
        <pc:picChg chg="mod">
          <ac:chgData name="roberta sampietro" userId="64a987312ead7075" providerId="LiveId" clId="{61311064-CE2F-4B3E-8B46-A69E3FAAE7A5}" dt="2022-12-15T16:55:25.940" v="751" actId="1076"/>
          <ac:picMkLst>
            <pc:docMk/>
            <pc:sldMk cId="2385106842" sldId="292"/>
            <ac:picMk id="5" creationId="{0F2B79BC-88E5-4C57-90F8-6C2174A66A06}"/>
          </ac:picMkLst>
        </pc:picChg>
        <pc:picChg chg="mod">
          <ac:chgData name="roberta sampietro" userId="64a987312ead7075" providerId="LiveId" clId="{61311064-CE2F-4B3E-8B46-A69E3FAAE7A5}" dt="2022-12-15T16:55:28.115" v="752" actId="1076"/>
          <ac:picMkLst>
            <pc:docMk/>
            <pc:sldMk cId="2385106842" sldId="292"/>
            <ac:picMk id="6" creationId="{CDF47C49-05F4-4281-9D00-BEE188CF5C42}"/>
          </ac:picMkLst>
        </pc:picChg>
      </pc:sldChg>
      <pc:sldChg chg="del">
        <pc:chgData name="roberta sampietro" userId="64a987312ead7075" providerId="LiveId" clId="{61311064-CE2F-4B3E-8B46-A69E3FAAE7A5}" dt="2022-12-13T23:47:49.255" v="294" actId="2696"/>
        <pc:sldMkLst>
          <pc:docMk/>
          <pc:sldMk cId="3203213819" sldId="293"/>
        </pc:sldMkLst>
      </pc:sldChg>
      <pc:sldChg chg="addSp modSp mod">
        <pc:chgData name="roberta sampietro" userId="64a987312ead7075" providerId="LiveId" clId="{61311064-CE2F-4B3E-8B46-A69E3FAAE7A5}" dt="2022-12-13T23:47:43.483" v="293" actId="1076"/>
        <pc:sldMkLst>
          <pc:docMk/>
          <pc:sldMk cId="2788749457" sldId="294"/>
        </pc:sldMkLst>
        <pc:picChg chg="mod">
          <ac:chgData name="roberta sampietro" userId="64a987312ead7075" providerId="LiveId" clId="{61311064-CE2F-4B3E-8B46-A69E3FAAE7A5}" dt="2022-12-13T23:47:43.483" v="293" actId="1076"/>
          <ac:picMkLst>
            <pc:docMk/>
            <pc:sldMk cId="2788749457" sldId="294"/>
            <ac:picMk id="5" creationId="{96395F72-C102-4277-A48F-CEBF18168543}"/>
          </ac:picMkLst>
        </pc:picChg>
        <pc:picChg chg="mod">
          <ac:chgData name="roberta sampietro" userId="64a987312ead7075" providerId="LiveId" clId="{61311064-CE2F-4B3E-8B46-A69E3FAAE7A5}" dt="2022-12-13T23:47:40.329" v="292" actId="1076"/>
          <ac:picMkLst>
            <pc:docMk/>
            <pc:sldMk cId="2788749457" sldId="294"/>
            <ac:picMk id="6" creationId="{461A84B8-143F-4E9D-90AD-022E5D97F1C2}"/>
          </ac:picMkLst>
        </pc:picChg>
        <pc:picChg chg="add mod">
          <ac:chgData name="roberta sampietro" userId="64a987312ead7075" providerId="LiveId" clId="{61311064-CE2F-4B3E-8B46-A69E3FAAE7A5}" dt="2022-12-13T23:47:37.554" v="291" actId="1076"/>
          <ac:picMkLst>
            <pc:docMk/>
            <pc:sldMk cId="2788749457" sldId="294"/>
            <ac:picMk id="8" creationId="{4E288C53-14D6-8F77-3B63-ACCDE3F846C4}"/>
          </ac:picMkLst>
        </pc:picChg>
      </pc:sldChg>
      <pc:sldChg chg="addSp delSp modSp mod">
        <pc:chgData name="roberta sampietro" userId="64a987312ead7075" providerId="LiveId" clId="{61311064-CE2F-4B3E-8B46-A69E3FAAE7A5}" dt="2022-12-15T17:13:18.334" v="773" actId="1076"/>
        <pc:sldMkLst>
          <pc:docMk/>
          <pc:sldMk cId="50318524" sldId="295"/>
        </pc:sldMkLst>
        <pc:spChg chg="add del mod">
          <ac:chgData name="roberta sampietro" userId="64a987312ead7075" providerId="LiveId" clId="{61311064-CE2F-4B3E-8B46-A69E3FAAE7A5}" dt="2022-12-13T23:40:18.476" v="200"/>
          <ac:spMkLst>
            <pc:docMk/>
            <pc:sldMk cId="50318524" sldId="295"/>
            <ac:spMk id="4" creationId="{686DE23E-4955-F192-6D9F-6FEBE2D56F9C}"/>
          </ac:spMkLst>
        </pc:spChg>
        <pc:spChg chg="add mod">
          <ac:chgData name="roberta sampietro" userId="64a987312ead7075" providerId="LiveId" clId="{61311064-CE2F-4B3E-8B46-A69E3FAAE7A5}" dt="2022-12-15T17:11:42.391" v="760" actId="255"/>
          <ac:spMkLst>
            <pc:docMk/>
            <pc:sldMk cId="50318524" sldId="295"/>
            <ac:spMk id="8" creationId="{5DB53BB2-BBE6-4D08-9FFA-000E786DBA76}"/>
          </ac:spMkLst>
        </pc:spChg>
        <pc:spChg chg="add mod">
          <ac:chgData name="roberta sampietro" userId="64a987312ead7075" providerId="LiveId" clId="{61311064-CE2F-4B3E-8B46-A69E3FAAE7A5}" dt="2022-12-15T17:13:18.334" v="773" actId="1076"/>
          <ac:spMkLst>
            <pc:docMk/>
            <pc:sldMk cId="50318524" sldId="295"/>
            <ac:spMk id="9" creationId="{4B61B640-BA2E-0EC4-92B8-7B0FF7C8D1CD}"/>
          </ac:spMkLst>
        </pc:spChg>
        <pc:spChg chg="add mod">
          <ac:chgData name="roberta sampietro" userId="64a987312ead7075" providerId="LiveId" clId="{61311064-CE2F-4B3E-8B46-A69E3FAAE7A5}" dt="2022-12-15T17:12:56.780" v="771" actId="14100"/>
          <ac:spMkLst>
            <pc:docMk/>
            <pc:sldMk cId="50318524" sldId="295"/>
            <ac:spMk id="10" creationId="{45B35061-05DB-9DAF-BD73-3B778B53C97E}"/>
          </ac:spMkLst>
        </pc:spChg>
        <pc:spChg chg="add del mod">
          <ac:chgData name="roberta sampietro" userId="64a987312ead7075" providerId="LiveId" clId="{61311064-CE2F-4B3E-8B46-A69E3FAAE7A5}" dt="2022-12-13T23:43:03.088" v="235"/>
          <ac:spMkLst>
            <pc:docMk/>
            <pc:sldMk cId="50318524" sldId="295"/>
            <ac:spMk id="11" creationId="{E0FD3E43-5BB6-0E40-7C82-612118DC605E}"/>
          </ac:spMkLst>
        </pc:spChg>
        <pc:spChg chg="add mod">
          <ac:chgData name="roberta sampietro" userId="64a987312ead7075" providerId="LiveId" clId="{61311064-CE2F-4B3E-8B46-A69E3FAAE7A5}" dt="2022-12-15T17:12:13.393" v="765" actId="255"/>
          <ac:spMkLst>
            <pc:docMk/>
            <pc:sldMk cId="50318524" sldId="295"/>
            <ac:spMk id="12" creationId="{8FDBD6F6-40DF-8D81-4C84-957AF12BCE36}"/>
          </ac:spMkLst>
        </pc:spChg>
        <pc:spChg chg="add mod">
          <ac:chgData name="roberta sampietro" userId="64a987312ead7075" providerId="LiveId" clId="{61311064-CE2F-4B3E-8B46-A69E3FAAE7A5}" dt="2022-12-15T17:12:32.719" v="768" actId="14100"/>
          <ac:spMkLst>
            <pc:docMk/>
            <pc:sldMk cId="50318524" sldId="295"/>
            <ac:spMk id="13" creationId="{B90CA592-77C8-896C-CA5E-F6BFC339482D}"/>
          </ac:spMkLst>
        </pc:spChg>
        <pc:spChg chg="add del mod">
          <ac:chgData name="roberta sampietro" userId="64a987312ead7075" providerId="LiveId" clId="{61311064-CE2F-4B3E-8B46-A69E3FAAE7A5}" dt="2022-12-13T23:46:19.243" v="273"/>
          <ac:spMkLst>
            <pc:docMk/>
            <pc:sldMk cId="50318524" sldId="295"/>
            <ac:spMk id="14" creationId="{DDF0FEEB-7DA9-1306-8927-388DB1285CF6}"/>
          </ac:spMkLst>
        </pc:spChg>
        <pc:spChg chg="add mod">
          <ac:chgData name="roberta sampietro" userId="64a987312ead7075" providerId="LiveId" clId="{61311064-CE2F-4B3E-8B46-A69E3FAAE7A5}" dt="2022-12-15T17:13:06.035" v="772" actId="1076"/>
          <ac:spMkLst>
            <pc:docMk/>
            <pc:sldMk cId="50318524" sldId="295"/>
            <ac:spMk id="15" creationId="{5E6CE276-1216-13D7-C1E4-4BF94AE474F4}"/>
          </ac:spMkLst>
        </pc:spChg>
        <pc:picChg chg="mod">
          <ac:chgData name="roberta sampietro" userId="64a987312ead7075" providerId="LiveId" clId="{61311064-CE2F-4B3E-8B46-A69E3FAAE7A5}" dt="2022-12-15T17:11:16.803" v="758" actId="14100"/>
          <ac:picMkLst>
            <pc:docMk/>
            <pc:sldMk cId="50318524" sldId="295"/>
            <ac:picMk id="7" creationId="{7C7FB544-3919-4ABE-93B1-71DAF4C5B71B}"/>
          </ac:picMkLst>
        </pc:picChg>
      </pc:sldChg>
      <pc:sldChg chg="addSp delSp modSp new mod">
        <pc:chgData name="roberta sampietro" userId="64a987312ead7075" providerId="LiveId" clId="{61311064-CE2F-4B3E-8B46-A69E3FAAE7A5}" dt="2022-12-15T15:56:13.100" v="578" actId="255"/>
        <pc:sldMkLst>
          <pc:docMk/>
          <pc:sldMk cId="1078542209" sldId="296"/>
        </pc:sldMkLst>
        <pc:spChg chg="add del mod">
          <ac:chgData name="roberta sampietro" userId="64a987312ead7075" providerId="LiveId" clId="{61311064-CE2F-4B3E-8B46-A69E3FAAE7A5}" dt="2022-12-15T15:09:54.172" v="410"/>
          <ac:spMkLst>
            <pc:docMk/>
            <pc:sldMk cId="1078542209" sldId="296"/>
            <ac:spMk id="2" creationId="{C99F0EF4-E6E4-59F0-E845-AA9F54F52F5F}"/>
          </ac:spMkLst>
        </pc:spChg>
        <pc:spChg chg="add del mod">
          <ac:chgData name="roberta sampietro" userId="64a987312ead7075" providerId="LiveId" clId="{61311064-CE2F-4B3E-8B46-A69E3FAAE7A5}" dt="2022-12-15T15:54:22.878" v="547" actId="478"/>
          <ac:spMkLst>
            <pc:docMk/>
            <pc:sldMk cId="1078542209" sldId="296"/>
            <ac:spMk id="3" creationId="{1D2A0023-6263-87F8-E423-07EEEA5AFF5A}"/>
          </ac:spMkLst>
        </pc:spChg>
        <pc:spChg chg="add mod">
          <ac:chgData name="roberta sampietro" userId="64a987312ead7075" providerId="LiveId" clId="{61311064-CE2F-4B3E-8B46-A69E3FAAE7A5}" dt="2022-12-15T15:56:13.100" v="578" actId="255"/>
          <ac:spMkLst>
            <pc:docMk/>
            <pc:sldMk cId="1078542209" sldId="296"/>
            <ac:spMk id="17" creationId="{BDFB5128-C6E3-55B3-7F16-5616B4ACB1EC}"/>
          </ac:spMkLst>
        </pc:spChg>
        <pc:picChg chg="add del">
          <ac:chgData name="roberta sampietro" userId="64a987312ead7075" providerId="LiveId" clId="{61311064-CE2F-4B3E-8B46-A69E3FAAE7A5}" dt="2022-12-15T15:23:42.900" v="414" actId="478"/>
          <ac:picMkLst>
            <pc:docMk/>
            <pc:sldMk cId="1078542209" sldId="296"/>
            <ac:picMk id="4" creationId="{01A29C6B-2F4C-6A43-9C5B-32E2C9C38BEC}"/>
          </ac:picMkLst>
        </pc:picChg>
        <pc:picChg chg="add del">
          <ac:chgData name="roberta sampietro" userId="64a987312ead7075" providerId="LiveId" clId="{61311064-CE2F-4B3E-8B46-A69E3FAAE7A5}" dt="2022-12-15T15:24:15.181" v="420" actId="478"/>
          <ac:picMkLst>
            <pc:docMk/>
            <pc:sldMk cId="1078542209" sldId="296"/>
            <ac:picMk id="5" creationId="{18222DDD-0F8E-1709-6ADF-36CED2892898}"/>
          </ac:picMkLst>
        </pc:picChg>
        <pc:picChg chg="add del mod">
          <ac:chgData name="roberta sampietro" userId="64a987312ead7075" providerId="LiveId" clId="{61311064-CE2F-4B3E-8B46-A69E3FAAE7A5}" dt="2022-12-15T15:24:12.052" v="419" actId="478"/>
          <ac:picMkLst>
            <pc:docMk/>
            <pc:sldMk cId="1078542209" sldId="296"/>
            <ac:picMk id="6" creationId="{BBD90047-4EC8-E94B-4952-21CD5418E2BC}"/>
          </ac:picMkLst>
        </pc:picChg>
        <pc:picChg chg="add mod">
          <ac:chgData name="roberta sampietro" userId="64a987312ead7075" providerId="LiveId" clId="{61311064-CE2F-4B3E-8B46-A69E3FAAE7A5}" dt="2022-12-15T15:54:37.932" v="550" actId="14100"/>
          <ac:picMkLst>
            <pc:docMk/>
            <pc:sldMk cId="1078542209" sldId="296"/>
            <ac:picMk id="7" creationId="{B6B4EE14-0066-E014-4DB3-DD6E70EDB776}"/>
          </ac:picMkLst>
        </pc:picChg>
        <pc:picChg chg="add mod">
          <ac:chgData name="roberta sampietro" userId="64a987312ead7075" providerId="LiveId" clId="{61311064-CE2F-4B3E-8B46-A69E3FAAE7A5}" dt="2022-12-15T15:54:58.166" v="554" actId="1076"/>
          <ac:picMkLst>
            <pc:docMk/>
            <pc:sldMk cId="1078542209" sldId="296"/>
            <ac:picMk id="9" creationId="{8E1D98F3-A180-62F8-EA88-48BE0EB4BAEB}"/>
          </ac:picMkLst>
        </pc:picChg>
        <pc:picChg chg="add del mod">
          <ac:chgData name="roberta sampietro" userId="64a987312ead7075" providerId="LiveId" clId="{61311064-CE2F-4B3E-8B46-A69E3FAAE7A5}" dt="2022-12-15T15:44:30.564" v="503" actId="21"/>
          <ac:picMkLst>
            <pc:docMk/>
            <pc:sldMk cId="1078542209" sldId="296"/>
            <ac:picMk id="11" creationId="{C49EE449-68F7-596A-1B09-04193D887DEF}"/>
          </ac:picMkLst>
        </pc:picChg>
        <pc:picChg chg="add del mod">
          <ac:chgData name="roberta sampietro" userId="64a987312ead7075" providerId="LiveId" clId="{61311064-CE2F-4B3E-8B46-A69E3FAAE7A5}" dt="2022-12-15T15:44:14.486" v="501" actId="21"/>
          <ac:picMkLst>
            <pc:docMk/>
            <pc:sldMk cId="1078542209" sldId="296"/>
            <ac:picMk id="13" creationId="{3244290A-68F9-62D2-7086-FBEF3DE386F3}"/>
          </ac:picMkLst>
        </pc:picChg>
        <pc:picChg chg="add del">
          <ac:chgData name="roberta sampietro" userId="64a987312ead7075" providerId="LiveId" clId="{61311064-CE2F-4B3E-8B46-A69E3FAAE7A5}" dt="2022-12-15T15:45:22.348" v="510" actId="21"/>
          <ac:picMkLst>
            <pc:docMk/>
            <pc:sldMk cId="1078542209" sldId="296"/>
            <ac:picMk id="14" creationId="{3E488656-B551-F98F-4B50-78DA717EA9A9}"/>
          </ac:picMkLst>
        </pc:picChg>
        <pc:picChg chg="add mod">
          <ac:chgData name="roberta sampietro" userId="64a987312ead7075" providerId="LiveId" clId="{61311064-CE2F-4B3E-8B46-A69E3FAAE7A5}" dt="2022-12-15T15:55:02.063" v="555" actId="14100"/>
          <ac:picMkLst>
            <pc:docMk/>
            <pc:sldMk cId="1078542209" sldId="296"/>
            <ac:picMk id="15" creationId="{5D52F6D0-8674-CA0F-880A-E62BC763AF33}"/>
          </ac:picMkLst>
        </pc:picChg>
        <pc:picChg chg="add mod">
          <ac:chgData name="roberta sampietro" userId="64a987312ead7075" providerId="LiveId" clId="{61311064-CE2F-4B3E-8B46-A69E3FAAE7A5}" dt="2022-12-15T15:54:54.682" v="553" actId="1076"/>
          <ac:picMkLst>
            <pc:docMk/>
            <pc:sldMk cId="1078542209" sldId="296"/>
            <ac:picMk id="16" creationId="{A7C3ABE0-4738-0BEA-64CE-205E5643AD09}"/>
          </ac:picMkLst>
        </pc:picChg>
      </pc:sldChg>
      <pc:sldChg chg="addSp delSp modSp new mod">
        <pc:chgData name="roberta sampietro" userId="64a987312ead7075" providerId="LiveId" clId="{61311064-CE2F-4B3E-8B46-A69E3FAAE7A5}" dt="2022-12-15T17:33:26.213" v="875" actId="14100"/>
        <pc:sldMkLst>
          <pc:docMk/>
          <pc:sldMk cId="355320441" sldId="297"/>
        </pc:sldMkLst>
        <pc:spChg chg="add mod">
          <ac:chgData name="roberta sampietro" userId="64a987312ead7075" providerId="LiveId" clId="{61311064-CE2F-4B3E-8B46-A69E3FAAE7A5}" dt="2022-12-15T17:33:26.213" v="875" actId="14100"/>
          <ac:spMkLst>
            <pc:docMk/>
            <pc:sldMk cId="355320441" sldId="297"/>
            <ac:spMk id="12" creationId="{539FE17C-0A71-917E-8DBF-E113ECC79DE4}"/>
          </ac:spMkLst>
        </pc:spChg>
        <pc:picChg chg="add del mod">
          <ac:chgData name="roberta sampietro" userId="64a987312ead7075" providerId="LiveId" clId="{61311064-CE2F-4B3E-8B46-A69E3FAAE7A5}" dt="2022-12-15T17:15:45.776" v="780" actId="21"/>
          <ac:picMkLst>
            <pc:docMk/>
            <pc:sldMk cId="355320441" sldId="297"/>
            <ac:picMk id="3" creationId="{0A7CC004-AF30-86BB-96FF-808421F176D3}"/>
          </ac:picMkLst>
        </pc:picChg>
        <pc:picChg chg="add del mod">
          <ac:chgData name="roberta sampietro" userId="64a987312ead7075" providerId="LiveId" clId="{61311064-CE2F-4B3E-8B46-A69E3FAAE7A5}" dt="2022-12-15T17:16:10.919" v="782" actId="21"/>
          <ac:picMkLst>
            <pc:docMk/>
            <pc:sldMk cId="355320441" sldId="297"/>
            <ac:picMk id="5" creationId="{523E2612-B4C1-C23F-37A0-4DA642273F87}"/>
          </ac:picMkLst>
        </pc:picChg>
        <pc:picChg chg="add mod">
          <ac:chgData name="roberta sampietro" userId="64a987312ead7075" providerId="LiveId" clId="{61311064-CE2F-4B3E-8B46-A69E3FAAE7A5}" dt="2022-12-15T17:27:51.025" v="819" actId="1076"/>
          <ac:picMkLst>
            <pc:docMk/>
            <pc:sldMk cId="355320441" sldId="297"/>
            <ac:picMk id="7" creationId="{37B03842-2503-5C6E-1C8B-2BB9972A4707}"/>
          </ac:picMkLst>
        </pc:picChg>
        <pc:picChg chg="add mod">
          <ac:chgData name="roberta sampietro" userId="64a987312ead7075" providerId="LiveId" clId="{61311064-CE2F-4B3E-8B46-A69E3FAAE7A5}" dt="2022-12-15T17:27:53.740" v="820" actId="1076"/>
          <ac:picMkLst>
            <pc:docMk/>
            <pc:sldMk cId="355320441" sldId="297"/>
            <ac:picMk id="9" creationId="{67B17B65-AFCC-F6EC-893B-8FC1FB3EED1B}"/>
          </ac:picMkLst>
        </pc:picChg>
        <pc:picChg chg="add mod">
          <ac:chgData name="roberta sampietro" userId="64a987312ead7075" providerId="LiveId" clId="{61311064-CE2F-4B3E-8B46-A69E3FAAE7A5}" dt="2022-12-15T17:27:46.918" v="818" actId="1076"/>
          <ac:picMkLst>
            <pc:docMk/>
            <pc:sldMk cId="355320441" sldId="297"/>
            <ac:picMk id="11" creationId="{D57C997C-D825-2043-DA30-F9FAF97A15C0}"/>
          </ac:picMkLst>
        </pc:picChg>
      </pc:sldChg>
      <pc:sldChg chg="delSp new del mod">
        <pc:chgData name="roberta sampietro" userId="64a987312ead7075" providerId="LiveId" clId="{61311064-CE2F-4B3E-8B46-A69E3FAAE7A5}" dt="2022-12-15T17:14:54.392" v="775" actId="2696"/>
        <pc:sldMkLst>
          <pc:docMk/>
          <pc:sldMk cId="985665868" sldId="297"/>
        </pc:sldMkLst>
        <pc:spChg chg="del">
          <ac:chgData name="roberta sampietro" userId="64a987312ead7075" providerId="LiveId" clId="{61311064-CE2F-4B3E-8B46-A69E3FAAE7A5}" dt="2022-12-15T17:14:42.677" v="774" actId="21"/>
          <ac:spMkLst>
            <pc:docMk/>
            <pc:sldMk cId="985665868" sldId="297"/>
            <ac:spMk id="2" creationId="{EFD86D28-84E8-87AF-8E71-44037A033466}"/>
          </ac:spMkLst>
        </pc:spChg>
      </pc:sldChg>
      <pc:sldChg chg="addSp modSp new del mod">
        <pc:chgData name="roberta sampietro" userId="64a987312ead7075" providerId="LiveId" clId="{61311064-CE2F-4B3E-8B46-A69E3FAAE7A5}" dt="2022-12-15T16:44:58.975" v="719" actId="2696"/>
        <pc:sldMkLst>
          <pc:docMk/>
          <pc:sldMk cId="1235118789" sldId="297"/>
        </pc:sldMkLst>
        <pc:picChg chg="add mod">
          <ac:chgData name="roberta sampietro" userId="64a987312ead7075" providerId="LiveId" clId="{61311064-CE2F-4B3E-8B46-A69E3FAAE7A5}" dt="2022-12-15T16:44:46.193" v="718" actId="1076"/>
          <ac:picMkLst>
            <pc:docMk/>
            <pc:sldMk cId="1235118789" sldId="297"/>
            <ac:picMk id="2" creationId="{F7D52C12-9902-1E93-BE07-EC3A63E9F132}"/>
          </ac:picMkLst>
        </pc:picChg>
        <pc:picChg chg="add mod">
          <ac:chgData name="roberta sampietro" userId="64a987312ead7075" providerId="LiveId" clId="{61311064-CE2F-4B3E-8B46-A69E3FAAE7A5}" dt="2022-12-15T16:44:35.207" v="715" actId="1076"/>
          <ac:picMkLst>
            <pc:docMk/>
            <pc:sldMk cId="1235118789" sldId="297"/>
            <ac:picMk id="3" creationId="{1AB2ABCC-2CE1-2036-50AA-2CFCF7E3FAA7}"/>
          </ac:picMkLst>
        </pc:picChg>
      </pc:sldChg>
      <pc:sldChg chg="new del">
        <pc:chgData name="roberta sampietro" userId="64a987312ead7075" providerId="LiveId" clId="{61311064-CE2F-4B3E-8B46-A69E3FAAE7A5}" dt="2022-12-15T16:58:16.059" v="756" actId="2696"/>
        <pc:sldMkLst>
          <pc:docMk/>
          <pc:sldMk cId="1959897589" sldId="298"/>
        </pc:sldMkLst>
      </pc:sldChg>
    </pc:docChg>
  </pc:docChgLst>
  <pc:docChgLst>
    <pc:chgData name="roberta sampietro" userId="64a987312ead7075" providerId="LiveId" clId="{EA0E85F6-7786-404D-8AEF-FA2BF61164F4}"/>
    <pc:docChg chg="custSel delSld modSld">
      <pc:chgData name="roberta sampietro" userId="64a987312ead7075" providerId="LiveId" clId="{EA0E85F6-7786-404D-8AEF-FA2BF61164F4}" dt="2022-12-10T21:07:38.019" v="14" actId="2696"/>
      <pc:docMkLst>
        <pc:docMk/>
      </pc:docMkLst>
      <pc:sldChg chg="modSp mod">
        <pc:chgData name="roberta sampietro" userId="64a987312ead7075" providerId="LiveId" clId="{EA0E85F6-7786-404D-8AEF-FA2BF61164F4}" dt="2022-12-10T21:05:10.919" v="3" actId="20577"/>
        <pc:sldMkLst>
          <pc:docMk/>
          <pc:sldMk cId="769675095" sldId="257"/>
        </pc:sldMkLst>
        <pc:spChg chg="mod">
          <ac:chgData name="roberta sampietro" userId="64a987312ead7075" providerId="LiveId" clId="{EA0E85F6-7786-404D-8AEF-FA2BF61164F4}" dt="2022-12-10T21:05:10.919" v="3" actId="20577"/>
          <ac:spMkLst>
            <pc:docMk/>
            <pc:sldMk cId="769675095" sldId="257"/>
            <ac:spMk id="3" creationId="{C7ADD2B0-4304-4245-98DE-CE1267B81259}"/>
          </ac:spMkLst>
        </pc:spChg>
      </pc:sldChg>
      <pc:sldChg chg="delSp mod">
        <pc:chgData name="roberta sampietro" userId="64a987312ead7075" providerId="LiveId" clId="{EA0E85F6-7786-404D-8AEF-FA2BF61164F4}" dt="2022-12-10T21:06:09.108" v="8" actId="21"/>
        <pc:sldMkLst>
          <pc:docMk/>
          <pc:sldMk cId="92330003" sldId="260"/>
        </pc:sldMkLst>
        <pc:picChg chg="del">
          <ac:chgData name="roberta sampietro" userId="64a987312ead7075" providerId="LiveId" clId="{EA0E85F6-7786-404D-8AEF-FA2BF61164F4}" dt="2022-12-10T21:06:01.916" v="6" actId="21"/>
          <ac:picMkLst>
            <pc:docMk/>
            <pc:sldMk cId="92330003" sldId="260"/>
            <ac:picMk id="3" creationId="{5EEC68D9-7647-441A-920E-EA20A48764AC}"/>
          </ac:picMkLst>
        </pc:picChg>
        <pc:picChg chg="del">
          <ac:chgData name="roberta sampietro" userId="64a987312ead7075" providerId="LiveId" clId="{EA0E85F6-7786-404D-8AEF-FA2BF61164F4}" dt="2022-12-10T21:05:58.780" v="5" actId="21"/>
          <ac:picMkLst>
            <pc:docMk/>
            <pc:sldMk cId="92330003" sldId="260"/>
            <ac:picMk id="4" creationId="{E3B19017-D115-4665-B607-E7B8605CB29B}"/>
          </ac:picMkLst>
        </pc:picChg>
        <pc:picChg chg="del">
          <ac:chgData name="roberta sampietro" userId="64a987312ead7075" providerId="LiveId" clId="{EA0E85F6-7786-404D-8AEF-FA2BF61164F4}" dt="2022-12-10T21:05:55.159" v="4" actId="21"/>
          <ac:picMkLst>
            <pc:docMk/>
            <pc:sldMk cId="92330003" sldId="260"/>
            <ac:picMk id="5" creationId="{2562691C-868B-42FC-96E7-ED46DEE3C243}"/>
          </ac:picMkLst>
        </pc:picChg>
        <pc:picChg chg="del">
          <ac:chgData name="roberta sampietro" userId="64a987312ead7075" providerId="LiveId" clId="{EA0E85F6-7786-404D-8AEF-FA2BF61164F4}" dt="2022-12-10T21:06:09.108" v="8" actId="21"/>
          <ac:picMkLst>
            <pc:docMk/>
            <pc:sldMk cId="92330003" sldId="260"/>
            <ac:picMk id="9" creationId="{CB37C126-EA8D-429D-8121-4B007E04B37C}"/>
          </ac:picMkLst>
        </pc:picChg>
        <pc:picChg chg="del">
          <ac:chgData name="roberta sampietro" userId="64a987312ead7075" providerId="LiveId" clId="{EA0E85F6-7786-404D-8AEF-FA2BF61164F4}" dt="2022-12-10T21:06:05.548" v="7" actId="21"/>
          <ac:picMkLst>
            <pc:docMk/>
            <pc:sldMk cId="92330003" sldId="260"/>
            <ac:picMk id="10" creationId="{7C332B25-3275-4D2D-AF0F-6D17AAEA8CE8}"/>
          </ac:picMkLst>
        </pc:picChg>
      </pc:sldChg>
      <pc:sldChg chg="del">
        <pc:chgData name="roberta sampietro" userId="64a987312ead7075" providerId="LiveId" clId="{EA0E85F6-7786-404D-8AEF-FA2BF61164F4}" dt="2022-12-10T21:06:23.993" v="9" actId="2696"/>
        <pc:sldMkLst>
          <pc:docMk/>
          <pc:sldMk cId="2024694414" sldId="261"/>
        </pc:sldMkLst>
      </pc:sldChg>
      <pc:sldChg chg="del">
        <pc:chgData name="roberta sampietro" userId="64a987312ead7075" providerId="LiveId" clId="{EA0E85F6-7786-404D-8AEF-FA2BF61164F4}" dt="2022-12-10T21:06:35.879" v="10" actId="2696"/>
        <pc:sldMkLst>
          <pc:docMk/>
          <pc:sldMk cId="1834821466" sldId="275"/>
        </pc:sldMkLst>
      </pc:sldChg>
      <pc:sldChg chg="del">
        <pc:chgData name="roberta sampietro" userId="64a987312ead7075" providerId="LiveId" clId="{EA0E85F6-7786-404D-8AEF-FA2BF61164F4}" dt="2022-12-10T21:07:14.967" v="11" actId="2696"/>
        <pc:sldMkLst>
          <pc:docMk/>
          <pc:sldMk cId="1779379339" sldId="285"/>
        </pc:sldMkLst>
      </pc:sldChg>
      <pc:sldChg chg="del">
        <pc:chgData name="roberta sampietro" userId="64a987312ead7075" providerId="LiveId" clId="{EA0E85F6-7786-404D-8AEF-FA2BF61164F4}" dt="2022-12-10T21:07:19.285" v="12" actId="2696"/>
        <pc:sldMkLst>
          <pc:docMk/>
          <pc:sldMk cId="2814937350" sldId="286"/>
        </pc:sldMkLst>
      </pc:sldChg>
      <pc:sldChg chg="del">
        <pc:chgData name="roberta sampietro" userId="64a987312ead7075" providerId="LiveId" clId="{EA0E85F6-7786-404D-8AEF-FA2BF61164F4}" dt="2022-12-10T21:07:25.095" v="13" actId="2696"/>
        <pc:sldMkLst>
          <pc:docMk/>
          <pc:sldMk cId="2306398666" sldId="287"/>
        </pc:sldMkLst>
      </pc:sldChg>
      <pc:sldChg chg="del">
        <pc:chgData name="roberta sampietro" userId="64a987312ead7075" providerId="LiveId" clId="{EA0E85F6-7786-404D-8AEF-FA2BF61164F4}" dt="2022-12-10T21:07:38.019" v="14" actId="2696"/>
        <pc:sldMkLst>
          <pc:docMk/>
          <pc:sldMk cId="2304307713" sldId="28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BE9A1-C194-4821-A7D1-E4E50A2A975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B93E484-0A62-498C-A82C-4D5995CADFEE}">
      <dgm:prSet phldrT="[Testo]"/>
      <dgm:spPr/>
      <dgm:t>
        <a:bodyPr/>
        <a:lstStyle/>
        <a:p>
          <a:r>
            <a:rPr lang="it-IT" dirty="0"/>
            <a:t> OBIETTIVI FORMATIVI</a:t>
          </a:r>
        </a:p>
      </dgm:t>
    </dgm:pt>
    <dgm:pt modelId="{C4B5A3A8-B4EA-489C-B9B5-22BED9FA8567}" type="parTrans" cxnId="{5CEB3327-5A3D-4577-AD13-D26A6B9134D4}">
      <dgm:prSet/>
      <dgm:spPr/>
      <dgm:t>
        <a:bodyPr/>
        <a:lstStyle/>
        <a:p>
          <a:endParaRPr lang="it-IT"/>
        </a:p>
      </dgm:t>
    </dgm:pt>
    <dgm:pt modelId="{55C11BFB-54C4-4602-9F1E-A83C7D24032D}" type="sibTrans" cxnId="{5CEB3327-5A3D-4577-AD13-D26A6B9134D4}">
      <dgm:prSet/>
      <dgm:spPr/>
      <dgm:t>
        <a:bodyPr/>
        <a:lstStyle/>
        <a:p>
          <a:endParaRPr lang="it-IT"/>
        </a:p>
      </dgm:t>
    </dgm:pt>
    <dgm:pt modelId="{6E8FD330-D86C-49C4-8BAC-E0100E602E64}">
      <dgm:prSet phldrT="[Testo]" custT="1"/>
      <dgm:spPr/>
      <dgm:t>
        <a:bodyPr/>
        <a:lstStyle/>
        <a:p>
          <a:r>
            <a:rPr lang="it-IT" sz="1600" dirty="0"/>
            <a:t>INCLUSIONE</a:t>
          </a:r>
        </a:p>
      </dgm:t>
    </dgm:pt>
    <dgm:pt modelId="{1FD33C75-BD3C-4DCF-906F-331FEF2F26B2}" type="parTrans" cxnId="{43B69817-7796-479F-8DE6-F8D69DD50D91}">
      <dgm:prSet/>
      <dgm:spPr/>
      <dgm:t>
        <a:bodyPr/>
        <a:lstStyle/>
        <a:p>
          <a:endParaRPr lang="it-IT"/>
        </a:p>
      </dgm:t>
    </dgm:pt>
    <dgm:pt modelId="{EAB48C75-20E8-436D-9A72-325B585E5DED}" type="sibTrans" cxnId="{43B69817-7796-479F-8DE6-F8D69DD50D91}">
      <dgm:prSet/>
      <dgm:spPr/>
      <dgm:t>
        <a:bodyPr/>
        <a:lstStyle/>
        <a:p>
          <a:endParaRPr lang="it-IT"/>
        </a:p>
      </dgm:t>
    </dgm:pt>
    <dgm:pt modelId="{6CAD280F-2A32-4370-8F6F-F2686BBDE146}">
      <dgm:prSet phldrT="[Testo]"/>
      <dgm:spPr/>
      <dgm:t>
        <a:bodyPr/>
        <a:lstStyle/>
        <a:p>
          <a:r>
            <a:rPr lang="it-IT" dirty="0"/>
            <a:t>POTENZIAMENTO DELLO STUDIO DELLE LINGUE STRANIERE</a:t>
          </a:r>
        </a:p>
      </dgm:t>
    </dgm:pt>
    <dgm:pt modelId="{36318FCB-CFCC-4B4C-B357-FFFB69B058E0}" type="parTrans" cxnId="{414E0C39-D8C5-4F79-9FB8-E69575B8FB42}">
      <dgm:prSet/>
      <dgm:spPr/>
      <dgm:t>
        <a:bodyPr/>
        <a:lstStyle/>
        <a:p>
          <a:endParaRPr lang="it-IT"/>
        </a:p>
      </dgm:t>
    </dgm:pt>
    <dgm:pt modelId="{6ED43C1A-ADB1-484A-A9D4-53A952980712}" type="sibTrans" cxnId="{414E0C39-D8C5-4F79-9FB8-E69575B8FB42}">
      <dgm:prSet/>
      <dgm:spPr/>
      <dgm:t>
        <a:bodyPr/>
        <a:lstStyle/>
        <a:p>
          <a:endParaRPr lang="it-IT"/>
        </a:p>
      </dgm:t>
    </dgm:pt>
    <dgm:pt modelId="{5D885CC6-3CF6-4296-AEE0-D176C2A2DBD8}">
      <dgm:prSet phldrT="[Testo]"/>
      <dgm:spPr/>
      <dgm:t>
        <a:bodyPr/>
        <a:lstStyle/>
        <a:p>
          <a:r>
            <a:rPr lang="it-IT" dirty="0"/>
            <a:t>CITTADINANZA E COSTITUZIONE</a:t>
          </a:r>
        </a:p>
      </dgm:t>
    </dgm:pt>
    <dgm:pt modelId="{65BE32CA-7F20-42BE-8177-ED2F3F5D873A}" type="parTrans" cxnId="{E2D564F7-708B-4D4F-A569-E2D5E8B1EC63}">
      <dgm:prSet/>
      <dgm:spPr/>
      <dgm:t>
        <a:bodyPr/>
        <a:lstStyle/>
        <a:p>
          <a:endParaRPr lang="it-IT"/>
        </a:p>
      </dgm:t>
    </dgm:pt>
    <dgm:pt modelId="{BE7BD75D-558B-4FFB-9D83-F147F1B8297C}" type="sibTrans" cxnId="{E2D564F7-708B-4D4F-A569-E2D5E8B1EC63}">
      <dgm:prSet/>
      <dgm:spPr/>
      <dgm:t>
        <a:bodyPr/>
        <a:lstStyle/>
        <a:p>
          <a:endParaRPr lang="it-IT"/>
        </a:p>
      </dgm:t>
    </dgm:pt>
    <dgm:pt modelId="{0BB71AA6-CC19-4DEF-BC3A-450FB59EF909}">
      <dgm:prSet phldrT="[Testo]" custT="1"/>
      <dgm:spPr/>
      <dgm:t>
        <a:bodyPr/>
        <a:lstStyle/>
        <a:p>
          <a:r>
            <a:rPr lang="it-IT" sz="1800" dirty="0"/>
            <a:t>COMPETENZE </a:t>
          </a:r>
        </a:p>
        <a:p>
          <a:r>
            <a:rPr lang="it-IT" sz="1800" dirty="0"/>
            <a:t>DIGITALI</a:t>
          </a:r>
        </a:p>
      </dgm:t>
    </dgm:pt>
    <dgm:pt modelId="{89DE3A20-584C-4E2B-8CE9-12590FA5D05F}" type="parTrans" cxnId="{818D19F3-4F9F-4F12-9A5E-74C150C997E3}">
      <dgm:prSet/>
      <dgm:spPr/>
      <dgm:t>
        <a:bodyPr/>
        <a:lstStyle/>
        <a:p>
          <a:endParaRPr lang="it-IT"/>
        </a:p>
      </dgm:t>
    </dgm:pt>
    <dgm:pt modelId="{C4B25CAB-8AA9-4AFB-B428-DAE86D859617}" type="sibTrans" cxnId="{818D19F3-4F9F-4F12-9A5E-74C150C997E3}">
      <dgm:prSet/>
      <dgm:spPr/>
      <dgm:t>
        <a:bodyPr/>
        <a:lstStyle/>
        <a:p>
          <a:endParaRPr lang="it-IT"/>
        </a:p>
      </dgm:t>
    </dgm:pt>
    <dgm:pt modelId="{A746D95C-F5F6-4A3C-B7D0-3B85D450AF32}" type="pres">
      <dgm:prSet presAssocID="{3DEBE9A1-C194-4821-A7D1-E4E50A2A9758}" presName="composite" presStyleCnt="0">
        <dgm:presLayoutVars>
          <dgm:chMax val="1"/>
          <dgm:dir/>
          <dgm:resizeHandles val="exact"/>
        </dgm:presLayoutVars>
      </dgm:prSet>
      <dgm:spPr/>
    </dgm:pt>
    <dgm:pt modelId="{534E2454-7434-4C47-9E0A-46D9E5308050}" type="pres">
      <dgm:prSet presAssocID="{3DEBE9A1-C194-4821-A7D1-E4E50A2A9758}" presName="radial" presStyleCnt="0">
        <dgm:presLayoutVars>
          <dgm:animLvl val="ctr"/>
        </dgm:presLayoutVars>
      </dgm:prSet>
      <dgm:spPr/>
    </dgm:pt>
    <dgm:pt modelId="{809EF95D-66E4-4A85-B0A1-2E58C4D360AA}" type="pres">
      <dgm:prSet presAssocID="{DB93E484-0A62-498C-A82C-4D5995CADFEE}" presName="centerShape" presStyleLbl="vennNode1" presStyleIdx="0" presStyleCnt="5" custScaleX="110401" custScaleY="112410"/>
      <dgm:spPr/>
    </dgm:pt>
    <dgm:pt modelId="{41FE9C66-D5A3-44F4-BDE7-FBED36E629E7}" type="pres">
      <dgm:prSet presAssocID="{6E8FD330-D86C-49C4-8BAC-E0100E602E64}" presName="node" presStyleLbl="vennNode1" presStyleIdx="1" presStyleCnt="5" custScaleX="151130" custScaleY="143221" custRadScaleRad="107997" custRadScaleInc="238">
        <dgm:presLayoutVars>
          <dgm:bulletEnabled val="1"/>
        </dgm:presLayoutVars>
      </dgm:prSet>
      <dgm:spPr/>
    </dgm:pt>
    <dgm:pt modelId="{5DF6F4E8-BBF7-49C4-8D28-0F0079864F82}" type="pres">
      <dgm:prSet presAssocID="{6CAD280F-2A32-4370-8F6F-F2686BBDE146}" presName="node" presStyleLbl="vennNode1" presStyleIdx="2" presStyleCnt="5" custScaleX="176177" custScaleY="160580" custRadScaleRad="130711" custRadScaleInc="452">
        <dgm:presLayoutVars>
          <dgm:bulletEnabled val="1"/>
        </dgm:presLayoutVars>
      </dgm:prSet>
      <dgm:spPr/>
    </dgm:pt>
    <dgm:pt modelId="{DC189E87-0B72-4CD9-B165-47CD01D692AC}" type="pres">
      <dgm:prSet presAssocID="{5D885CC6-3CF6-4296-AEE0-D176C2A2DBD8}" presName="node" presStyleLbl="vennNode1" presStyleIdx="3" presStyleCnt="5" custScaleX="152387" custScaleY="149648" custRadScaleRad="109156" custRadScaleInc="-1111">
        <dgm:presLayoutVars>
          <dgm:bulletEnabled val="1"/>
        </dgm:presLayoutVars>
      </dgm:prSet>
      <dgm:spPr/>
    </dgm:pt>
    <dgm:pt modelId="{7A853994-67D6-4EBE-B22A-06F9D97F131C}" type="pres">
      <dgm:prSet presAssocID="{0BB71AA6-CC19-4DEF-BC3A-450FB59EF909}" presName="node" presStyleLbl="vennNode1" presStyleIdx="4" presStyleCnt="5" custScaleX="169951" custScaleY="156815" custRadScaleRad="130363" custRadScaleInc="-1488">
        <dgm:presLayoutVars>
          <dgm:bulletEnabled val="1"/>
        </dgm:presLayoutVars>
      </dgm:prSet>
      <dgm:spPr/>
    </dgm:pt>
  </dgm:ptLst>
  <dgm:cxnLst>
    <dgm:cxn modelId="{CAF8E208-8512-4651-AC99-A4E6576BACC3}" type="presOf" srcId="{DB93E484-0A62-498C-A82C-4D5995CADFEE}" destId="{809EF95D-66E4-4A85-B0A1-2E58C4D360AA}" srcOrd="0" destOrd="0" presId="urn:microsoft.com/office/officeart/2005/8/layout/radial3"/>
    <dgm:cxn modelId="{43B69817-7796-479F-8DE6-F8D69DD50D91}" srcId="{DB93E484-0A62-498C-A82C-4D5995CADFEE}" destId="{6E8FD330-D86C-49C4-8BAC-E0100E602E64}" srcOrd="0" destOrd="0" parTransId="{1FD33C75-BD3C-4DCF-906F-331FEF2F26B2}" sibTransId="{EAB48C75-20E8-436D-9A72-325B585E5DED}"/>
    <dgm:cxn modelId="{804D3220-439D-46A2-8C4D-357E32023A47}" type="presOf" srcId="{5D885CC6-3CF6-4296-AEE0-D176C2A2DBD8}" destId="{DC189E87-0B72-4CD9-B165-47CD01D692AC}" srcOrd="0" destOrd="0" presId="urn:microsoft.com/office/officeart/2005/8/layout/radial3"/>
    <dgm:cxn modelId="{5CEB3327-5A3D-4577-AD13-D26A6B9134D4}" srcId="{3DEBE9A1-C194-4821-A7D1-E4E50A2A9758}" destId="{DB93E484-0A62-498C-A82C-4D5995CADFEE}" srcOrd="0" destOrd="0" parTransId="{C4B5A3A8-B4EA-489C-B9B5-22BED9FA8567}" sibTransId="{55C11BFB-54C4-4602-9F1E-A83C7D24032D}"/>
    <dgm:cxn modelId="{414E0C39-D8C5-4F79-9FB8-E69575B8FB42}" srcId="{DB93E484-0A62-498C-A82C-4D5995CADFEE}" destId="{6CAD280F-2A32-4370-8F6F-F2686BBDE146}" srcOrd="1" destOrd="0" parTransId="{36318FCB-CFCC-4B4C-B357-FFFB69B058E0}" sibTransId="{6ED43C1A-ADB1-484A-A9D4-53A952980712}"/>
    <dgm:cxn modelId="{6B1114B9-839D-4A05-9B3A-11FE92D37E0E}" type="presOf" srcId="{6E8FD330-D86C-49C4-8BAC-E0100E602E64}" destId="{41FE9C66-D5A3-44F4-BDE7-FBED36E629E7}" srcOrd="0" destOrd="0" presId="urn:microsoft.com/office/officeart/2005/8/layout/radial3"/>
    <dgm:cxn modelId="{25A54DD8-0F2A-4B57-9C9C-31DD6305A2D9}" type="presOf" srcId="{0BB71AA6-CC19-4DEF-BC3A-450FB59EF909}" destId="{7A853994-67D6-4EBE-B22A-06F9D97F131C}" srcOrd="0" destOrd="0" presId="urn:microsoft.com/office/officeart/2005/8/layout/radial3"/>
    <dgm:cxn modelId="{474D9BD8-7FA7-4F54-888D-941EDBE7074D}" type="presOf" srcId="{3DEBE9A1-C194-4821-A7D1-E4E50A2A9758}" destId="{A746D95C-F5F6-4A3C-B7D0-3B85D450AF32}" srcOrd="0" destOrd="0" presId="urn:microsoft.com/office/officeart/2005/8/layout/radial3"/>
    <dgm:cxn modelId="{B1C88BE3-8ACC-411F-A153-4F303E829302}" type="presOf" srcId="{6CAD280F-2A32-4370-8F6F-F2686BBDE146}" destId="{5DF6F4E8-BBF7-49C4-8D28-0F0079864F82}" srcOrd="0" destOrd="0" presId="urn:microsoft.com/office/officeart/2005/8/layout/radial3"/>
    <dgm:cxn modelId="{818D19F3-4F9F-4F12-9A5E-74C150C997E3}" srcId="{DB93E484-0A62-498C-A82C-4D5995CADFEE}" destId="{0BB71AA6-CC19-4DEF-BC3A-450FB59EF909}" srcOrd="3" destOrd="0" parTransId="{89DE3A20-584C-4E2B-8CE9-12590FA5D05F}" sibTransId="{C4B25CAB-8AA9-4AFB-B428-DAE86D859617}"/>
    <dgm:cxn modelId="{E2D564F7-708B-4D4F-A569-E2D5E8B1EC63}" srcId="{DB93E484-0A62-498C-A82C-4D5995CADFEE}" destId="{5D885CC6-3CF6-4296-AEE0-D176C2A2DBD8}" srcOrd="2" destOrd="0" parTransId="{65BE32CA-7F20-42BE-8177-ED2F3F5D873A}" sibTransId="{BE7BD75D-558B-4FFB-9D83-F147F1B8297C}"/>
    <dgm:cxn modelId="{4D8DE792-B186-4F51-AA65-28DFB32494DE}" type="presParOf" srcId="{A746D95C-F5F6-4A3C-B7D0-3B85D450AF32}" destId="{534E2454-7434-4C47-9E0A-46D9E5308050}" srcOrd="0" destOrd="0" presId="urn:microsoft.com/office/officeart/2005/8/layout/radial3"/>
    <dgm:cxn modelId="{740B9137-E893-4BB1-A39F-B7A542006FC4}" type="presParOf" srcId="{534E2454-7434-4C47-9E0A-46D9E5308050}" destId="{809EF95D-66E4-4A85-B0A1-2E58C4D360AA}" srcOrd="0" destOrd="0" presId="urn:microsoft.com/office/officeart/2005/8/layout/radial3"/>
    <dgm:cxn modelId="{4B0276A7-1040-45E0-82A8-B9980AD9E82F}" type="presParOf" srcId="{534E2454-7434-4C47-9E0A-46D9E5308050}" destId="{41FE9C66-D5A3-44F4-BDE7-FBED36E629E7}" srcOrd="1" destOrd="0" presId="urn:microsoft.com/office/officeart/2005/8/layout/radial3"/>
    <dgm:cxn modelId="{51C56E88-6158-4704-A2BA-78624BBD8968}" type="presParOf" srcId="{534E2454-7434-4C47-9E0A-46D9E5308050}" destId="{5DF6F4E8-BBF7-49C4-8D28-0F0079864F82}" srcOrd="2" destOrd="0" presId="urn:microsoft.com/office/officeart/2005/8/layout/radial3"/>
    <dgm:cxn modelId="{2918D59E-4AF7-49E4-9517-8BB794B97136}" type="presParOf" srcId="{534E2454-7434-4C47-9E0A-46D9E5308050}" destId="{DC189E87-0B72-4CD9-B165-47CD01D692AC}" srcOrd="3" destOrd="0" presId="urn:microsoft.com/office/officeart/2005/8/layout/radial3"/>
    <dgm:cxn modelId="{4AF88DE9-C38B-47A2-810C-2039EB9849D5}" type="presParOf" srcId="{534E2454-7434-4C47-9E0A-46D9E5308050}" destId="{7A853994-67D6-4EBE-B22A-06F9D97F131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EF95D-66E4-4A85-B0A1-2E58C4D360AA}">
      <dsp:nvSpPr>
        <dsp:cNvPr id="0" name=""/>
        <dsp:cNvSpPr/>
      </dsp:nvSpPr>
      <dsp:spPr>
        <a:xfrm>
          <a:off x="2439816" y="1095964"/>
          <a:ext cx="3651873" cy="37183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/>
            <a:t> OBIETTIVI FORMATIVI</a:t>
          </a:r>
        </a:p>
      </dsp:txBody>
      <dsp:txXfrm>
        <a:off x="2974620" y="1640500"/>
        <a:ext cx="2582265" cy="2629255"/>
      </dsp:txXfrm>
    </dsp:sp>
    <dsp:sp modelId="{41FE9C66-D5A3-44F4-BDE7-FBED36E629E7}">
      <dsp:nvSpPr>
        <dsp:cNvPr id="0" name=""/>
        <dsp:cNvSpPr/>
      </dsp:nvSpPr>
      <dsp:spPr>
        <a:xfrm>
          <a:off x="3024671" y="-383402"/>
          <a:ext cx="2499558" cy="236875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INCLUSIONE</a:t>
          </a:r>
        </a:p>
      </dsp:txBody>
      <dsp:txXfrm>
        <a:off x="3390723" y="-36507"/>
        <a:ext cx="1767454" cy="1674960"/>
      </dsp:txXfrm>
    </dsp:sp>
    <dsp:sp modelId="{5DF6F4E8-BBF7-49C4-8D28-0F0079864F82}">
      <dsp:nvSpPr>
        <dsp:cNvPr id="0" name=""/>
        <dsp:cNvSpPr/>
      </dsp:nvSpPr>
      <dsp:spPr>
        <a:xfrm>
          <a:off x="5624493" y="1647192"/>
          <a:ext cx="2913814" cy="26558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POTENZIAMENTO DELLO STUDIO DELLE LINGUE STRANIERE</a:t>
          </a:r>
        </a:p>
      </dsp:txBody>
      <dsp:txXfrm>
        <a:off x="6051211" y="2036133"/>
        <a:ext cx="2060378" cy="1877971"/>
      </dsp:txXfrm>
    </dsp:sp>
    <dsp:sp modelId="{DC189E87-0B72-4CD9-B165-47CD01D692AC}">
      <dsp:nvSpPr>
        <dsp:cNvPr id="0" name=""/>
        <dsp:cNvSpPr/>
      </dsp:nvSpPr>
      <dsp:spPr>
        <a:xfrm>
          <a:off x="3046612" y="3871759"/>
          <a:ext cx="2520348" cy="24750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CITTADINANZA E COSTITUZIONE</a:t>
          </a:r>
        </a:p>
      </dsp:txBody>
      <dsp:txXfrm>
        <a:off x="3415708" y="4234221"/>
        <a:ext cx="1782156" cy="1750123"/>
      </dsp:txXfrm>
    </dsp:sp>
    <dsp:sp modelId="{7A853994-67D6-4EBE-B22A-06F9D97F131C}">
      <dsp:nvSpPr>
        <dsp:cNvPr id="0" name=""/>
        <dsp:cNvSpPr/>
      </dsp:nvSpPr>
      <dsp:spPr>
        <a:xfrm>
          <a:off x="52877" y="1723968"/>
          <a:ext cx="2810841" cy="2593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COMPETENZE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DIGITALI</a:t>
          </a:r>
        </a:p>
      </dsp:txBody>
      <dsp:txXfrm>
        <a:off x="464515" y="2103789"/>
        <a:ext cx="1987565" cy="183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t>15/12/2022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15/12/2022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97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634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5942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1724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555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4BD0E0D-2457-4CDF-9D18-B5FDECE16F94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D4CB81-D937-4348-B178-FCBBDDF622FB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3AF096-C42A-4880-A485-F4AE914541E1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10BDC8-324F-462B-83CB-68685DC6B87E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790DCC-127C-41EE-BC68-6B9595288956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A3505-741D-4515-A42B-F20F1019F564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36A9B-B2A9-4776-ACBE-E33504F2D07E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C6DB2-E8BB-444A-9DC0-5761023CE6C5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E37FCF-D7D4-4638-B985-327873A6F762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15/12/2022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281" y="304800"/>
            <a:ext cx="11848289" cy="917478"/>
          </a:xfrm>
        </p:spPr>
        <p:txBody>
          <a:bodyPr rtlCol="0" anchor="b">
            <a:normAutofit/>
          </a:bodyPr>
          <a:lstStyle/>
          <a:p>
            <a:pPr rtl="0"/>
            <a:r>
              <a:rPr lang="it-IT" dirty="0"/>
              <a:t>SCUOLA PRIMARIA G.LASAGNA Valle Lomellina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BAFB9E-0476-411A-BFC6-BE3161F1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46" y="1698653"/>
            <a:ext cx="5869694" cy="3976716"/>
          </a:xfrm>
          <a:prstGeom prst="rect">
            <a:avLst/>
          </a:prstGeom>
          <a:noFill/>
        </p:spPr>
      </p:pic>
      <p:pic>
        <p:nvPicPr>
          <p:cNvPr id="6" name="Immagine 5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DCE62D73-F6CA-4424-B458-DDDF171F8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30" y="2570750"/>
            <a:ext cx="4956048" cy="2784669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ADD2B0-4304-4245-98DE-CE1267B81259}"/>
              </a:ext>
            </a:extLst>
          </p:cNvPr>
          <p:cNvSpPr txBox="1"/>
          <p:nvPr/>
        </p:nvSpPr>
        <p:spPr>
          <a:xfrm>
            <a:off x="6400800" y="5841124"/>
            <a:ext cx="261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a.s.</a:t>
            </a:r>
            <a:r>
              <a:rPr lang="it-IT" dirty="0"/>
              <a:t> 2023/2024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740">
        <p15:prstTrans prst="curtains"/>
      </p:transition>
    </mc:Choice>
    <mc:Fallback xmlns="">
      <p:transition spd="slow" advTm="87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interni, farcito">
            <a:extLst>
              <a:ext uri="{FF2B5EF4-FFF2-40B4-BE49-F238E27FC236}">
                <a16:creationId xmlns:a16="http://schemas.microsoft.com/office/drawing/2014/main" id="{F18E356A-0C0F-1D43-C9CF-1D4FA71DC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79" y="245127"/>
            <a:ext cx="3857389" cy="2781915"/>
          </a:xfrm>
          <a:prstGeom prst="rect">
            <a:avLst/>
          </a:prstGeom>
        </p:spPr>
      </p:pic>
      <p:pic>
        <p:nvPicPr>
          <p:cNvPr id="17" name="Immagine 16" descr="Immagine che contiene testo, persona, interni, parete&#10;&#10;Descrizione generata automaticamente">
            <a:extLst>
              <a:ext uri="{FF2B5EF4-FFF2-40B4-BE49-F238E27FC236}">
                <a16:creationId xmlns:a16="http://schemas.microsoft.com/office/drawing/2014/main" id="{253590D2-F58C-C518-58E0-E86A60CE4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9" y="106905"/>
            <a:ext cx="2338882" cy="3118510"/>
          </a:xfrm>
          <a:prstGeom prst="rect">
            <a:avLst/>
          </a:prstGeom>
        </p:spPr>
      </p:pic>
      <p:pic>
        <p:nvPicPr>
          <p:cNvPr id="8" name="Immagine 7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B69CD24F-001A-2512-7077-01EE76F4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4" y="3437204"/>
            <a:ext cx="2232974" cy="2977299"/>
          </a:xfrm>
          <a:prstGeom prst="rect">
            <a:avLst/>
          </a:prstGeom>
        </p:spPr>
      </p:pic>
      <p:pic>
        <p:nvPicPr>
          <p:cNvPr id="10" name="Immagine 9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922830DE-17E9-7659-6999-0C7DC5902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29" y="3437206"/>
            <a:ext cx="2232973" cy="2977297"/>
          </a:xfrm>
          <a:prstGeom prst="rect">
            <a:avLst/>
          </a:prstGeom>
        </p:spPr>
      </p:pic>
      <p:pic>
        <p:nvPicPr>
          <p:cNvPr id="14" name="Immagine 13" descr="Immagine che contiene rosso&#10;&#10;Descrizione generata automaticamente">
            <a:extLst>
              <a:ext uri="{FF2B5EF4-FFF2-40B4-BE49-F238E27FC236}">
                <a16:creationId xmlns:a16="http://schemas.microsoft.com/office/drawing/2014/main" id="{DD9EE57B-38B2-9151-30AE-A2575D3F4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25" y="3429000"/>
            <a:ext cx="2458295" cy="327772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590EBA-E832-269F-9A8F-68E0004E5EA9}"/>
              </a:ext>
            </a:extLst>
          </p:cNvPr>
          <p:cNvSpPr txBox="1"/>
          <p:nvPr/>
        </p:nvSpPr>
        <p:spPr>
          <a:xfrm rot="1471981">
            <a:off x="7894889" y="1476359"/>
            <a:ext cx="4733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3600" dirty="0"/>
              <a:t>Manualità con la pasta di schiuma</a:t>
            </a:r>
          </a:p>
        </p:txBody>
      </p:sp>
    </p:spTree>
    <p:extLst>
      <p:ext uri="{BB962C8B-B14F-4D97-AF65-F5344CB8AC3E}">
        <p14:creationId xmlns:p14="http://schemas.microsoft.com/office/powerpoint/2010/main" val="322944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6B4EE14-0066-E014-4DB3-DD6E70EDB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71" y="306990"/>
            <a:ext cx="2499640" cy="3332854"/>
          </a:xfrm>
          <a:prstGeom prst="rect">
            <a:avLst/>
          </a:prstGeom>
        </p:spPr>
      </p:pic>
      <p:pic>
        <p:nvPicPr>
          <p:cNvPr id="9" name="Immagine 8" descr="Immagine che contiene persona, interni, tavolo da pranzo&#10;&#10;Descrizione generata automaticamente">
            <a:extLst>
              <a:ext uri="{FF2B5EF4-FFF2-40B4-BE49-F238E27FC236}">
                <a16:creationId xmlns:a16="http://schemas.microsoft.com/office/drawing/2014/main" id="{8E1D98F3-A180-62F8-EA88-48BE0EB4B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82" y="306990"/>
            <a:ext cx="4149547" cy="311216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D52F6D0-8674-CA0F-880A-E62BC763A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92" y="3802871"/>
            <a:ext cx="4561592" cy="297419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7C3ABE0-4738-0BEA-64CE-205E5643A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144" y="306990"/>
            <a:ext cx="3277827" cy="437228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DFB5128-C6E3-55B3-7F16-5616B4ACB1EC}"/>
              </a:ext>
            </a:extLst>
          </p:cNvPr>
          <p:cNvSpPr txBox="1"/>
          <p:nvPr/>
        </p:nvSpPr>
        <p:spPr>
          <a:xfrm rot="11488308" flipH="1" flipV="1">
            <a:off x="6096000" y="4828305"/>
            <a:ext cx="4335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sz="5400" dirty="0"/>
              <a:t>Creatività</a:t>
            </a:r>
          </a:p>
        </p:txBody>
      </p:sp>
    </p:spTree>
    <p:extLst>
      <p:ext uri="{BB962C8B-B14F-4D97-AF65-F5344CB8AC3E}">
        <p14:creationId xmlns:p14="http://schemas.microsoft.com/office/powerpoint/2010/main" val="107854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06C7B-9F2B-428F-9D76-2AD1612B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81023"/>
            <a:ext cx="11840901" cy="1111169"/>
          </a:xfrm>
        </p:spPr>
        <p:txBody>
          <a:bodyPr/>
          <a:lstStyle/>
          <a:p>
            <a:r>
              <a:rPr lang="it-IT" dirty="0"/>
              <a:t>Attività laboratoriale scientifica: estrazione del DNA da un Kiwi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400B0C6-9A08-48D0-862D-52E4AA3A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212" y="1785415"/>
            <a:ext cx="2862226" cy="292415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E920367-15DC-107D-538D-40CE1A86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978" y="1744698"/>
            <a:ext cx="2908044" cy="30055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0266F6B-E37B-0681-D03D-3990CB2A5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562" y="1744698"/>
            <a:ext cx="3030638" cy="29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2FA0D4-713E-4C4A-99FE-129977DF3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it-IT" sz="2000" dirty="0"/>
              <a:t>Osservazione al microscopio di tessuti vegetali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5CF9F1D-9926-4E42-A27B-3AF185F5E727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522519"/>
          </a:xfrm>
        </p:spPr>
        <p:txBody>
          <a:bodyPr>
            <a:noAutofit/>
          </a:bodyPr>
          <a:lstStyle/>
          <a:p>
            <a:r>
              <a:rPr lang="it-IT" sz="2000" dirty="0"/>
              <a:t>Cellule vegetali (insalata verde)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FB47F21-C823-474A-82F7-8D21476C2D86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Cellule vegetali (insalata rossa)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8FE181-DADD-4965-860D-9F07314789A2}"/>
              </a:ext>
            </a:extLst>
          </p:cNvPr>
          <p:cNvSpPr txBox="1"/>
          <p:nvPr/>
        </p:nvSpPr>
        <p:spPr>
          <a:xfrm>
            <a:off x="271849" y="213601"/>
            <a:ext cx="11532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Come scienziati osserviamo le cellule dei vegetali con il microscopio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0E6464E-BA90-41E6-A683-14282CD1C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7" y="1682494"/>
            <a:ext cx="3889250" cy="31955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02DD405-5296-48CA-8313-BDEE0396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916" y="1682493"/>
            <a:ext cx="3439789" cy="319552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001DC9E-D01D-4C5D-B445-0190C2FBA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16" y="1682493"/>
            <a:ext cx="3128071" cy="31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ED564E-36CA-4477-A068-DCDB2589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08383"/>
          </a:xfrm>
        </p:spPr>
        <p:txBody>
          <a:bodyPr/>
          <a:lstStyle/>
          <a:p>
            <a:r>
              <a:rPr lang="it-IT" dirty="0"/>
              <a:t>Attività laboratoriale linguistica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F3DDBD-ECCD-426C-9447-028E978DD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" y="1248355"/>
            <a:ext cx="11131826" cy="4733345"/>
          </a:xfrm>
        </p:spPr>
        <p:txBody>
          <a:bodyPr/>
          <a:lstStyle/>
          <a:p>
            <a:pPr marL="0" indent="0">
              <a:buNone/>
            </a:pPr>
            <a:r>
              <a:rPr lang="it-IT" sz="3200" dirty="0"/>
              <a:t> THE VERY HUNGRY CATERPILLAR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836D9C-B6FE-4DBC-96E0-AEC3A7721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553" y="1286044"/>
            <a:ext cx="3526437" cy="18515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395F72-C102-4277-A48F-CEBF1816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80" y="3429000"/>
            <a:ext cx="3526436" cy="25296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1A84B8-143F-4E9D-90AD-022E5D97F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37" y="3459961"/>
            <a:ext cx="3556799" cy="25296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23FE5E-3C11-48EF-BDD4-08B5F82FE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058" y="304800"/>
            <a:ext cx="2024932" cy="5695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E288C53-14D6-8F77-3B63-ACCDE3F84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992" y="3496888"/>
            <a:ext cx="3761558" cy="24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4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BB549C-57EF-40A0-AC49-F060BECD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96695"/>
            <a:ext cx="3065114" cy="218062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2994B5F-B77B-4DEB-B9B6-E482EF76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323" y="159723"/>
            <a:ext cx="2883806" cy="20545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BA127F-756B-4280-B6AC-51A2192E5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71" y="4697705"/>
            <a:ext cx="3257385" cy="18322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B516AB1-CCAB-4FFD-B3DF-DA93D883E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429" y="4888536"/>
            <a:ext cx="3116700" cy="17531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7FB544-3919-4ABE-93B1-71DAF4C5B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177" y="1754529"/>
            <a:ext cx="5681300" cy="31957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B53BB2-BBE6-4D08-9FFA-000E786DBA76}"/>
              </a:ext>
            </a:extLst>
          </p:cNvPr>
          <p:cNvSpPr txBox="1"/>
          <p:nvPr/>
        </p:nvSpPr>
        <p:spPr>
          <a:xfrm>
            <a:off x="4172505" y="506028"/>
            <a:ext cx="183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2800" dirty="0" err="1"/>
              <a:t>Monday</a:t>
            </a:r>
            <a:endParaRPr lang="it-IT" sz="28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61B640-BA2E-0EC4-92B8-7B0FF7C8D1CD}"/>
              </a:ext>
            </a:extLst>
          </p:cNvPr>
          <p:cNvSpPr txBox="1"/>
          <p:nvPr/>
        </p:nvSpPr>
        <p:spPr>
          <a:xfrm flipH="1">
            <a:off x="6613271" y="1187006"/>
            <a:ext cx="1961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2800" dirty="0" err="1"/>
              <a:t>Tuesday</a:t>
            </a:r>
            <a:endParaRPr lang="it-IT" sz="2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B35061-05DB-9DAF-BD73-3B778B53C97E}"/>
              </a:ext>
            </a:extLst>
          </p:cNvPr>
          <p:cNvSpPr txBox="1"/>
          <p:nvPr/>
        </p:nvSpPr>
        <p:spPr>
          <a:xfrm rot="20078591">
            <a:off x="375304" y="3076343"/>
            <a:ext cx="232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2800" dirty="0"/>
              <a:t>Wednesday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FDBD6F6-40DF-8D81-4C84-957AF12BCE36}"/>
              </a:ext>
            </a:extLst>
          </p:cNvPr>
          <p:cNvSpPr txBox="1"/>
          <p:nvPr/>
        </p:nvSpPr>
        <p:spPr>
          <a:xfrm rot="1697707">
            <a:off x="9562775" y="3267259"/>
            <a:ext cx="225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2800" dirty="0" err="1"/>
              <a:t>Thursday</a:t>
            </a:r>
            <a:endParaRPr lang="it-IT" sz="2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0CA592-77C8-896C-CA5E-F6BFC339482D}"/>
              </a:ext>
            </a:extLst>
          </p:cNvPr>
          <p:cNvSpPr txBox="1"/>
          <p:nvPr/>
        </p:nvSpPr>
        <p:spPr>
          <a:xfrm>
            <a:off x="4003829" y="5103472"/>
            <a:ext cx="171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Friday</a:t>
            </a:r>
            <a:endParaRPr lang="it-IT" sz="2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6CE276-1216-13D7-C1E4-4BF94AE474F4}"/>
              </a:ext>
            </a:extLst>
          </p:cNvPr>
          <p:cNvSpPr txBox="1"/>
          <p:nvPr/>
        </p:nvSpPr>
        <p:spPr>
          <a:xfrm>
            <a:off x="6333792" y="5613844"/>
            <a:ext cx="183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Saturday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5031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7694C9-3C39-4EAF-949B-EF4B7550D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24285"/>
          </a:xfrm>
        </p:spPr>
        <p:txBody>
          <a:bodyPr>
            <a:normAutofit/>
          </a:bodyPr>
          <a:lstStyle/>
          <a:p>
            <a:pPr algn="ctr"/>
            <a:r>
              <a:rPr lang="it-IT" sz="4000" dirty="0"/>
              <a:t> Coding e pixel art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2B79BC-88E5-4C57-90F8-6C2174A66A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4849" y="1585495"/>
            <a:ext cx="3143748" cy="4187825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DF47C49-05F4-4281-9D00-BEE188CF5C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9745" y="1596592"/>
            <a:ext cx="3075483" cy="4102719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9538C086-C4E3-0287-C84A-A0C38F7A3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76" y="1596592"/>
            <a:ext cx="3077040" cy="41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06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ielo, esterni, persona, albero&#10;&#10;Descrizione generata automaticamente">
            <a:extLst>
              <a:ext uri="{FF2B5EF4-FFF2-40B4-BE49-F238E27FC236}">
                <a16:creationId xmlns:a16="http://schemas.microsoft.com/office/drawing/2014/main" id="{37B03842-2503-5C6E-1C8B-2BB9972A4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41" y="2125213"/>
            <a:ext cx="4734430" cy="3550823"/>
          </a:xfrm>
          <a:prstGeom prst="rect">
            <a:avLst/>
          </a:prstGeom>
        </p:spPr>
      </p:pic>
      <p:pic>
        <p:nvPicPr>
          <p:cNvPr id="9" name="Immagine 8" descr="Immagine che contiene erba, albero, persona, esterni&#10;&#10;Descrizione generata automaticamente">
            <a:extLst>
              <a:ext uri="{FF2B5EF4-FFF2-40B4-BE49-F238E27FC236}">
                <a16:creationId xmlns:a16="http://schemas.microsoft.com/office/drawing/2014/main" id="{67B17B65-AFCC-F6EC-893B-8FC1FB3EE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650"/>
            <a:ext cx="4287915" cy="3215936"/>
          </a:xfrm>
          <a:prstGeom prst="rect">
            <a:avLst/>
          </a:prstGeom>
        </p:spPr>
      </p:pic>
      <p:pic>
        <p:nvPicPr>
          <p:cNvPr id="11" name="Immagine 10" descr="Immagine che contiene persona, erba, esterni, gruppo&#10;&#10;Descrizione generata automaticamente">
            <a:extLst>
              <a:ext uri="{FF2B5EF4-FFF2-40B4-BE49-F238E27FC236}">
                <a16:creationId xmlns:a16="http://schemas.microsoft.com/office/drawing/2014/main" id="{D57C997C-D825-2043-DA30-F9FAF97A1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20" y="1947415"/>
            <a:ext cx="2929816" cy="390642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9FE17C-0A71-917E-8DBF-E113ECC79DE4}"/>
              </a:ext>
            </a:extLst>
          </p:cNvPr>
          <p:cNvSpPr txBox="1"/>
          <p:nvPr/>
        </p:nvSpPr>
        <p:spPr>
          <a:xfrm flipH="1">
            <a:off x="168675" y="474078"/>
            <a:ext cx="10493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sz="4000" dirty="0"/>
              <a:t>Noi e il territorio: Festa dell’albero </a:t>
            </a:r>
          </a:p>
        </p:txBody>
      </p:sp>
    </p:spTree>
    <p:extLst>
      <p:ext uri="{BB962C8B-B14F-4D97-AF65-F5344CB8AC3E}">
        <p14:creationId xmlns:p14="http://schemas.microsoft.com/office/powerpoint/2010/main" val="35532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49598C-293F-43B9-82AD-71ADE33BD11B}"/>
              </a:ext>
            </a:extLst>
          </p:cNvPr>
          <p:cNvSpPr txBox="1"/>
          <p:nvPr/>
        </p:nvSpPr>
        <p:spPr>
          <a:xfrm rot="21395879">
            <a:off x="2504135" y="383216"/>
            <a:ext cx="2683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 </a:t>
            </a:r>
            <a:r>
              <a:rPr lang="it-IT" sz="4800" dirty="0"/>
              <a:t>BUON 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BF9E2E-FDA3-4343-A00C-B0B07BCF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470" y="1934733"/>
            <a:ext cx="4431475" cy="266911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211DCC56-688B-4ACE-952A-1F9899140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99" y="1960653"/>
            <a:ext cx="4322523" cy="26172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1FF236-E8FC-F117-76C8-C3EF14ACC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184" y="4750634"/>
            <a:ext cx="4865030" cy="1926503"/>
          </a:xfrm>
          <a:prstGeom prst="rect">
            <a:avLst/>
          </a:prstGeom>
        </p:spPr>
      </p:pic>
      <p:pic>
        <p:nvPicPr>
          <p:cNvPr id="5" name="Immagine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7C4DF4C-9BAF-A7CD-4B16-C5F61D405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1713391"/>
            <a:ext cx="2409082" cy="458531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ADCCA4-C5C2-CEC8-5DF4-A54DA63D9C27}"/>
              </a:ext>
            </a:extLst>
          </p:cNvPr>
          <p:cNvSpPr txBox="1"/>
          <p:nvPr/>
        </p:nvSpPr>
        <p:spPr>
          <a:xfrm rot="676931">
            <a:off x="5524292" y="497510"/>
            <a:ext cx="3269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4800" dirty="0"/>
              <a:t>NATALE</a:t>
            </a:r>
          </a:p>
        </p:txBody>
      </p:sp>
      <p:sp>
        <p:nvSpPr>
          <p:cNvPr id="7" name="Stella a 5 punte 6">
            <a:extLst>
              <a:ext uri="{FF2B5EF4-FFF2-40B4-BE49-F238E27FC236}">
                <a16:creationId xmlns:a16="http://schemas.microsoft.com/office/drawing/2014/main" id="{1D4F091C-05D0-6441-78E3-959B0F18C9E7}"/>
              </a:ext>
            </a:extLst>
          </p:cNvPr>
          <p:cNvSpPr/>
          <p:nvPr/>
        </p:nvSpPr>
        <p:spPr>
          <a:xfrm>
            <a:off x="9650027" y="532660"/>
            <a:ext cx="399495" cy="3728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tella a 5 punte 7">
            <a:extLst>
              <a:ext uri="{FF2B5EF4-FFF2-40B4-BE49-F238E27FC236}">
                <a16:creationId xmlns:a16="http://schemas.microsoft.com/office/drawing/2014/main" id="{2FCFA55E-C499-0622-937F-CA7F0DDA73DA}"/>
              </a:ext>
            </a:extLst>
          </p:cNvPr>
          <p:cNvSpPr/>
          <p:nvPr/>
        </p:nvSpPr>
        <p:spPr>
          <a:xfrm>
            <a:off x="11097087" y="304318"/>
            <a:ext cx="399495" cy="30824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tella a 5 punte 8">
            <a:extLst>
              <a:ext uri="{FF2B5EF4-FFF2-40B4-BE49-F238E27FC236}">
                <a16:creationId xmlns:a16="http://schemas.microsoft.com/office/drawing/2014/main" id="{05650B51-02BB-F9C7-6D7F-D70A867A2653}"/>
              </a:ext>
            </a:extLst>
          </p:cNvPr>
          <p:cNvSpPr/>
          <p:nvPr/>
        </p:nvSpPr>
        <p:spPr>
          <a:xfrm>
            <a:off x="878889" y="532660"/>
            <a:ext cx="337352" cy="3728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tella a 5 punte 9">
            <a:extLst>
              <a:ext uri="{FF2B5EF4-FFF2-40B4-BE49-F238E27FC236}">
                <a16:creationId xmlns:a16="http://schemas.microsoft.com/office/drawing/2014/main" id="{7F83BC10-CDD2-FC37-5CBC-FC5708665740}"/>
              </a:ext>
            </a:extLst>
          </p:cNvPr>
          <p:cNvSpPr/>
          <p:nvPr/>
        </p:nvSpPr>
        <p:spPr>
          <a:xfrm>
            <a:off x="3604334" y="5282214"/>
            <a:ext cx="452761" cy="3018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5 punte 10">
            <a:extLst>
              <a:ext uri="{FF2B5EF4-FFF2-40B4-BE49-F238E27FC236}">
                <a16:creationId xmlns:a16="http://schemas.microsoft.com/office/drawing/2014/main" id="{3CA14241-DE65-8347-7BFE-E64B99041F42}"/>
              </a:ext>
            </a:extLst>
          </p:cNvPr>
          <p:cNvSpPr/>
          <p:nvPr/>
        </p:nvSpPr>
        <p:spPr>
          <a:xfrm>
            <a:off x="11097087" y="5282214"/>
            <a:ext cx="399495" cy="3018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tella a 5 punte 11">
            <a:extLst>
              <a:ext uri="{FF2B5EF4-FFF2-40B4-BE49-F238E27FC236}">
                <a16:creationId xmlns:a16="http://schemas.microsoft.com/office/drawing/2014/main" id="{550D163C-3CCE-033B-6797-6E1C7392E153}"/>
              </a:ext>
            </a:extLst>
          </p:cNvPr>
          <p:cNvSpPr/>
          <p:nvPr/>
        </p:nvSpPr>
        <p:spPr>
          <a:xfrm>
            <a:off x="1908699" y="185737"/>
            <a:ext cx="337352" cy="34692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3976">
        <p15:prstTrans prst="curtains"/>
      </p:transition>
    </mc:Choice>
    <mc:Fallback xmlns="">
      <p:transition spd="slow" advTm="6397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D6261E-C12C-4988-9AA9-BE9D8FEA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5" y="289035"/>
            <a:ext cx="10824069" cy="2170386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it-IT" sz="2200" dirty="0"/>
              <a:t>“Una scuola che ‘include’ è una scuola che ‘pensa’ e che ‘progetta’ tenendo a mente proprio tutti … perché nessun alunno sia sentito come non appartenente, non pensato e quindi non accolto”.</a:t>
            </a:r>
            <a:br>
              <a:rPr lang="it-IT" sz="2200" dirty="0"/>
            </a:br>
            <a:r>
              <a:rPr lang="it-IT" sz="1600" dirty="0"/>
              <a:t> (P. Sandri, Scuola di qualità e inclusione, Università di Bologna)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0CE52FC-BDF8-4997-B03B-7387E835B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7318" y="1613009"/>
            <a:ext cx="2539235" cy="16928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8689A2-A2A0-4A04-9540-EEC70EF368BD}"/>
              </a:ext>
            </a:extLst>
          </p:cNvPr>
          <p:cNvSpPr txBox="1"/>
          <p:nvPr/>
        </p:nvSpPr>
        <p:spPr>
          <a:xfrm>
            <a:off x="299545" y="3586656"/>
            <a:ext cx="729948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La nostra scuola prepara l’alunno ad affrontare in autonomia e con responsabilità, le situazioni di vita tipiche della propria età, riflettendo ed esprimendo la propria personalità in tutte le sue dimensioni. Lo aiuta a prendere consapevolezza delle proprie potenzialità e dei propri limiti.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BB0101D-4478-40F9-917D-B91413684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1" y="3586656"/>
            <a:ext cx="2303349" cy="230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6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7264E0-7166-4077-ABAD-7858F94D0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7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4865DA24-961F-48DF-99DF-174D3B22E4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363976"/>
              </p:ext>
            </p:extLst>
          </p:nvPr>
        </p:nvGraphicFramePr>
        <p:xfrm>
          <a:off x="1674189" y="447297"/>
          <a:ext cx="8582993" cy="5963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5937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270344" y="128394"/>
            <a:ext cx="10853270" cy="763561"/>
          </a:xfrm>
        </p:spPr>
        <p:txBody>
          <a:bodyPr rtlCol="0">
            <a:normAutofit/>
          </a:bodyPr>
          <a:lstStyle/>
          <a:p>
            <a:pPr rtl="0"/>
            <a:r>
              <a:rPr lang="it-IT" sz="4000" dirty="0"/>
              <a:t>Vi presentiamo la nostra scuola…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F2691F-94B6-40B7-A419-11099B926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633" y="2402848"/>
            <a:ext cx="2684139" cy="35788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04CB5C-F54E-41CD-88D3-B053132F6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199" y="3136044"/>
            <a:ext cx="2264383" cy="30191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308FB00-C98D-4CA7-89EC-48D691496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347" y="1065476"/>
            <a:ext cx="2517485" cy="3356646"/>
          </a:xfrm>
          <a:prstGeom prst="rect">
            <a:avLst/>
          </a:prstGeom>
          <a:effectLst/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E6D99FB-CB86-47B6-BA57-3E9AFE47A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44" y="1316686"/>
            <a:ext cx="3299792" cy="24814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D24F1C-0376-4C3A-9A23-6F7BE730FF29}"/>
              </a:ext>
            </a:extLst>
          </p:cNvPr>
          <p:cNvSpPr txBox="1"/>
          <p:nvPr/>
        </p:nvSpPr>
        <p:spPr>
          <a:xfrm>
            <a:off x="5967374" y="5960165"/>
            <a:ext cx="4500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4400" dirty="0"/>
              <a:t>BENVENUTI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1991">
        <p15:prstTrans prst="curtains"/>
      </p:transition>
    </mc:Choice>
    <mc:Fallback xmlns="">
      <p:transition spd="slow" advTm="4199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29E9102-336A-4445-90B0-22360B67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10" y="142043"/>
            <a:ext cx="11330936" cy="1180824"/>
          </a:xfrm>
        </p:spPr>
        <p:txBody>
          <a:bodyPr>
            <a:noAutofit/>
          </a:bodyPr>
          <a:lstStyle/>
          <a:p>
            <a:r>
              <a:rPr lang="it-IT" sz="4000" dirty="0"/>
              <a:t>Le nostre aule…dove impariamo anche in digitale….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6D7F15-7195-C96A-FB95-0F5D13F8C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7" y="1584721"/>
            <a:ext cx="3797327" cy="2847995"/>
          </a:xfrm>
          <a:prstGeom prst="rect">
            <a:avLst/>
          </a:prstGeom>
        </p:spPr>
      </p:pic>
      <p:pic>
        <p:nvPicPr>
          <p:cNvPr id="5" name="Immagine 4" descr="Immagine che contiene testo, pavimento, interni, parete&#10;&#10;Descrizione generata automaticamente">
            <a:extLst>
              <a:ext uri="{FF2B5EF4-FFF2-40B4-BE49-F238E27FC236}">
                <a16:creationId xmlns:a16="http://schemas.microsoft.com/office/drawing/2014/main" id="{4DD1F058-179A-B985-9935-1CBBB6FF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60" y="1584721"/>
            <a:ext cx="4252404" cy="318930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4323642-3F79-49D8-138E-AF087D301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90" y="1584721"/>
            <a:ext cx="2706547" cy="48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90616" y="304800"/>
            <a:ext cx="11032998" cy="691395"/>
          </a:xfrm>
        </p:spPr>
        <p:txBody>
          <a:bodyPr rtlCol="0">
            <a:normAutofit/>
          </a:bodyPr>
          <a:lstStyle/>
          <a:p>
            <a:pPr rtl="0"/>
            <a:r>
              <a:rPr lang="it-IT" sz="4000" dirty="0"/>
              <a:t>La palestra…dove impariamo giocando</a:t>
            </a:r>
          </a:p>
        </p:txBody>
      </p:sp>
      <p:sp>
        <p:nvSpPr>
          <p:cNvPr id="12" name="Segnaposto immagine 11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65645C6-F253-4C06-AEAB-B7E70BAF8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4989" y="1733385"/>
            <a:ext cx="2926081" cy="2981738"/>
          </a:xfrm>
          <a:prstGeom prst="rect">
            <a:avLst/>
          </a:prstGeom>
        </p:spPr>
      </p:pic>
      <p:pic>
        <p:nvPicPr>
          <p:cNvPr id="7" name="VID_20211020_104006">
            <a:hlinkClick r:id="" action="ppaction://media"/>
            <a:extLst>
              <a:ext uri="{FF2B5EF4-FFF2-40B4-BE49-F238E27FC236}">
                <a16:creationId xmlns:a16="http://schemas.microsoft.com/office/drawing/2014/main" id="{09C87787-C6BD-4819-9085-2461FE9E3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0933" y="1733384"/>
            <a:ext cx="2926078" cy="2981739"/>
          </a:xfrm>
          <a:prstGeom prst="rect">
            <a:avLst/>
          </a:prstGeom>
        </p:spPr>
      </p:pic>
      <p:pic>
        <p:nvPicPr>
          <p:cNvPr id="17" name="VID-20211013-WA0003">
            <a:hlinkClick r:id="" action="ppaction://media"/>
            <a:extLst>
              <a:ext uri="{FF2B5EF4-FFF2-40B4-BE49-F238E27FC236}">
                <a16:creationId xmlns:a16="http://schemas.microsoft.com/office/drawing/2014/main" id="{176AA5B2-B163-4BBE-BD74-1307D82CBB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0195" y="1725433"/>
            <a:ext cx="2997642" cy="29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33336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4000" dirty="0"/>
              <a:t>La nostra mensa…buon appetito!!!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8C30ECCC-0A40-40DD-A819-C1BA709F56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3815" r="-2" b="32789"/>
          <a:stretch/>
        </p:blipFill>
        <p:spPr>
          <a:xfrm>
            <a:off x="1065212" y="1825625"/>
            <a:ext cx="4954588" cy="4187952"/>
          </a:xfrm>
          <a:prstGeom prst="rect">
            <a:avLst/>
          </a:prstGeom>
          <a:noFill/>
        </p:spPr>
      </p:pic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2D908662-3FC3-4E34-84E5-E73C7E8DD7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304" r="8023" b="-1"/>
          <a:stretch/>
        </p:blipFill>
        <p:spPr>
          <a:xfrm>
            <a:off x="6172200" y="1825625"/>
            <a:ext cx="4951414" cy="4187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B6228-1D57-46BA-9616-F22BDAA9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it-IT" sz="4800" dirty="0"/>
              <a:t>Quando le aule diventano laboratori…</a:t>
            </a:r>
          </a:p>
        </p:txBody>
      </p:sp>
    </p:spTree>
    <p:extLst>
      <p:ext uri="{BB962C8B-B14F-4D97-AF65-F5344CB8AC3E}">
        <p14:creationId xmlns:p14="http://schemas.microsoft.com/office/powerpoint/2010/main" val="20490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naturale, modello con paesaggio illustrato (widescreen)</Template>
  <TotalTime>1060</TotalTime>
  <Words>258</Words>
  <Application>Microsoft Office PowerPoint</Application>
  <PresentationFormat>Widescreen</PresentationFormat>
  <Paragraphs>52</Paragraphs>
  <Slides>18</Slides>
  <Notes>6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Arial</vt:lpstr>
      <vt:lpstr>Segoe Print</vt:lpstr>
      <vt:lpstr>Illustrazione natura 16x9</vt:lpstr>
      <vt:lpstr>SCUOLA PRIMARIA G.LASAGNA Valle Lomellina</vt:lpstr>
      <vt:lpstr>“Una scuola che ‘include’ è una scuola che ‘pensa’ e che ‘progetta’ tenendo a mente proprio tutti … perché nessun alunno sia sentito come non appartenente, non pensato e quindi non accolto”.  (P. Sandri, Scuola di qualità e inclusione, Università di Bologna)</vt:lpstr>
      <vt:lpstr>Presentazione standard di PowerPoint</vt:lpstr>
      <vt:lpstr>Presentazione standard di PowerPoint</vt:lpstr>
      <vt:lpstr>Vi presentiamo la nostra scuola…</vt:lpstr>
      <vt:lpstr>Le nostre aule…dove impariamo anche in digitale….</vt:lpstr>
      <vt:lpstr>La palestra…dove impariamo giocando</vt:lpstr>
      <vt:lpstr>La nostra mensa…buon appetito!!!</vt:lpstr>
      <vt:lpstr>Quando le aule diventano laboratori…</vt:lpstr>
      <vt:lpstr>Presentazione standard di PowerPoint</vt:lpstr>
      <vt:lpstr>Presentazione standard di PowerPoint</vt:lpstr>
      <vt:lpstr>Attività laboratoriale scientifica: estrazione del DNA da un Kiwi</vt:lpstr>
      <vt:lpstr>Presentazione standard di PowerPoint</vt:lpstr>
      <vt:lpstr>Attività laboratoriale linguistica</vt:lpstr>
      <vt:lpstr>Presentazione standard di PowerPoint</vt:lpstr>
      <vt:lpstr> Coding e pixel art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PRIMARIA G.LASAGNA Valle Lomellina</dc:title>
  <dc:creator>roberta sampietro</dc:creator>
  <cp:lastModifiedBy>roberta sampietro</cp:lastModifiedBy>
  <cp:revision>5</cp:revision>
  <dcterms:created xsi:type="dcterms:W3CDTF">2021-11-22T21:50:44Z</dcterms:created>
  <dcterms:modified xsi:type="dcterms:W3CDTF">2022-12-15T22:41:24Z</dcterms:modified>
</cp:coreProperties>
</file>