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jpeg" Extension="jpeg"/>
  <Default ContentType="audio/x-wav" Extension="wav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tags+xml" PartName="/ppt/tags/tag2.xml"/>
  <Override ContentType="application/vnd.openxmlformats-officedocument.presentationml.tags+xml" PartName="/ppt/tags/tag1.xml"/>
  <Override ContentType="application/vnd.openxmlformats-officedocument.presentationml.tags+xml" PartName="/ppt/tags/tag3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12192000"/>
  <p:notesSz cx="6858000" cy="9144000"/>
  <p:defaultTextStyle>
    <a:defPPr lvl="0" rtl="0">
      <a:defRPr lang="it-it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840"/>
        <p:guide pos="216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1192699-F3CF-4C91-B1D8-603188F19658}" type="datetime1">
              <a:rPr lang="it-IT" smtClean="0"/>
              <a:t>15/11/2022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053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igura a mano libera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" name="Figura a mano libera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" name="Figura a mano libera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" name="Figura a mano libera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" name="Figura a mano libera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" name="Figura a mano libera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" name="Figura a mano libera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" name="Figura a mano libera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" name="Figura a mano libera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" name="Figura a mano libera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" name="Figura a mano libera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" name="Figura a mano libera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" name="Figura a mano libera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" name="Figura a mano libera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" name="Figura a mano libera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" name="Figura a mano libera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" name="Figura a mano libera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" name="Figura a mano libera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" name="Figura a mano libera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" name="Figura a mano libera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" name="Figura a mano libera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" name="Figura a mano libera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" name="Figura a mano libera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5" name="Figura a mano libera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6" name="Figura a mano libera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7" name="Figura a mano libera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8" name="Figura a mano libera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9" name="Figura a mano libera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40" name="Gruppo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igura a mano libera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2" name="Figura a mano libera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" name="Figura a mano libera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4" name="Figura a mano libera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5" name="Figura a mano libera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6" name="Figura a mano libera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7" name="Figura a mano libera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8" name="Figura a mano libera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49" name="Figura a mano libera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grpSp>
        <p:nvGrpSpPr>
          <p:cNvPr id="50" name="Gruppo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igura a mano libera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2" name="Figura a mano libera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3" name="Figura a mano libera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4" name="Figura a mano libera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5" name="Figura a mano libera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6" name="Figura a mano libera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7" name="Figura a mano libera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8" name="Figura a mano libera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59" name="Figura a mano libera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60" name="Figura a mano libera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grpSp>
        <p:nvGrpSpPr>
          <p:cNvPr id="61" name="Gruppo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igura a mano libera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3" name="Figura a mano libera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4" name="Figura a mano libera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5" name="Figura a mano libera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6" name="Figura a mano libera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7" name="Figura a mano libera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8" name="Figura a mano libera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9" name="Figura a mano libera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0" name="Figura a mano libera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1" name="Figura a mano libera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2" name="Figura a mano libera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3" name="Figura a mano libera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4" name="Figura a mano libera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5" name="Figura a mano libera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6" name="Figura a mano libera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7" name="Figura a mano libera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8" name="Figura a mano libera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9" name="Figura a mano libera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0" name="Figura a mano libera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81" name="Gruppo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igura a mano libera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3" name="Figura a mano libera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4" name="Figura a mano libera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5" name="Figura a mano libera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87" name="Gruppo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94" name="Gruppo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igura a mano libera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7" name="Figura a mano libera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8" name="Figura a mano libera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99" name="Gruppo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igura a mano libera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106" name="Gruppo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igura a mano libera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0" name="Figura a mano libera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1" name="Figura a mano libera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2" name="Figura a mano libera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3" name="Figura a mano libera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4" name="Figura a mano libera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15" name="Figura a mano libera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16" name="Figura a mano libera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grpSp>
        <p:nvGrpSpPr>
          <p:cNvPr id="117" name="Gruppo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igura a mano libera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9" name="Figura a mano libera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0" name="Figura a mano libera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1" name="Figura a mano libera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2" name="Figura a mano libera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3" name="Figura a mano libera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4" name="Figura a mano libera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5" name="Figura a mano libera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6" name="Figura a mano libera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7" name="Figura a mano libera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8" name="Figura a mano libera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9" name="Figura a mano libera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0" name="Figura a mano libera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1" name="Figura a mano libera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2" name="Figura a mano libera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3" name="Figura a mano libera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4" name="Figura a mano libera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5" name="Figura a mano libera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6" name="Figura a mano libera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7" name="Figura a mano libera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8" name="Figura a mano libera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9" name="Figura a mano libera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0" name="Figura a mano libera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1" name="Figura a mano libera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2" name="Figura a mano libera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3" name="Figura a mano libera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4" name="Figura a mano libera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5" name="Figura a mano libera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146" name="Gruppo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igura a mano libera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8" name="Figura a mano libera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9" name="Figura a mano libera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0" name="Figura a mano libera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1" name="Figura a mano libera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2" name="Figura a mano libera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3" name="Figura a mano libera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4" name="Figura a mano libera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5" name="Figura a mano libera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6" name="Figura a mano libera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7" name="Figura a mano libera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8" name="Figura a mano libera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9" name="Figura a mano libera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0" name="Figura a mano libera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1" name="Figura a mano libera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2" name="Figura a mano libera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3" name="Figura a mano libera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4" name="Figura a mano libera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5" name="Figura a mano libera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6" name="Figura a mano libera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7" name="Figura a mano libera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8" name="Figura a mano libera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9" name="Figura a mano libera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0" name="Figura a mano libera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171" name="Gruppo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igura a mano libera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3" name="Figura a mano libera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4" name="Figura a mano libera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5" name="Figura a mano libera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6" name="Figura a mano libera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7" name="Figura a mano libera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8" name="Figura a mano libera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9" name="Figura a mano libera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  <p:sndAc>
          <p:stSnd>
            <p:snd r:embed="rId1" name="breeze.wav"/>
          </p:stSnd>
        </p:sndAc>
      </p:transition>
    </mc:Choice>
    <mc:Fallback xmlns="">
      <p:transition spd="med" advClick="0" advTm="7000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CE4FA7-85E3-412D-844F-CEDD5BA2EF22}" type="datetime1">
              <a:rPr lang="it-IT" smtClean="0"/>
              <a:t>15/11/2022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  <p:sndAc>
          <p:stSnd>
            <p:snd r:embed="rId1" name="breeze.wav"/>
          </p:stSnd>
        </p:sndAc>
      </p:transition>
    </mc:Choice>
    <mc:Fallback xmlns="">
      <p:transition spd="med" advClick="0" advTm="7000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EDEA47-133B-472E-9F6C-56A45BE1E77A}" type="datetime1">
              <a:rPr lang="it-IT" smtClean="0"/>
              <a:t>15/11/2022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  <p:sndAc>
          <p:stSnd>
            <p:snd r:embed="rId1" name="breeze.wav"/>
          </p:stSnd>
        </p:sndAc>
      </p:transition>
    </mc:Choice>
    <mc:Fallback xmlns="">
      <p:transition spd="med" advClick="0" advTm="7000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FFC59C-34F2-43FE-A106-AC0A2F76AB02}" type="datetime1">
              <a:rPr lang="it-IT" smtClean="0"/>
              <a:t>15/11/2022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  <p:sndAc>
          <p:stSnd>
            <p:snd r:embed="rId1" name="breeze.wav"/>
          </p:stSnd>
        </p:sndAc>
      </p:transition>
    </mc:Choice>
    <mc:Fallback xmlns="">
      <p:transition spd="med" advClick="0" advTm="7000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CE417E-2EEB-496E-A7B8-921F066F1A18}" type="datetime1">
              <a:rPr lang="it-IT" smtClean="0"/>
              <a:t>15/11/2022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  <p:sndAc>
          <p:stSnd>
            <p:snd r:embed="rId1" name="breeze.wav"/>
          </p:stSnd>
        </p:sndAc>
      </p:transition>
    </mc:Choice>
    <mc:Fallback xmlns="">
      <p:transition spd="med" advClick="0" advTm="7000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7487C1-A542-4F86-9205-D9F6C53862CD}" type="datetime1">
              <a:rPr lang="it-IT" smtClean="0"/>
              <a:t>15/11/2022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  <p:sndAc>
          <p:stSnd>
            <p:snd r:embed="rId1" name="breeze.wav"/>
          </p:stSnd>
        </p:sndAc>
      </p:transition>
    </mc:Choice>
    <mc:Fallback xmlns="">
      <p:transition spd="med" advClick="0" advTm="7000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A3E0D1-46B6-4CF3-A626-12A4F6633691}" type="datetime1">
              <a:rPr lang="it-IT" smtClean="0"/>
              <a:t>15/11/2022</a:t>
            </a:fld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  <p:sndAc>
          <p:stSnd>
            <p:snd r:embed="rId1" name="breeze.wav"/>
          </p:stSnd>
        </p:sndAc>
      </p:transition>
    </mc:Choice>
    <mc:Fallback xmlns="">
      <p:transition spd="med" advClick="0" advTm="7000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7" name="Figura a mano libera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8" name="Figura a mano libera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grpSp>
        <p:nvGrpSpPr>
          <p:cNvPr id="9" name="Gruppo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igura a mano libera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" name="Figura a mano libera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" name="Figura a mano libera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" name="Figura a mano libera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" name="Figura a mano libera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" name="Figura a mano libera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" name="Figura a mano libera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" name="Figura a mano libera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" name="Figura a mano libera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" name="Figura a mano libera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" name="Figura a mano libera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" name="Figura a mano libera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" name="Figura a mano libera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" name="Figura a mano libera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" name="Figura a mano libera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" name="Figura a mano libera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" name="Figura a mano libera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" name="Figura a mano libera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5" name="Figura a mano libera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6" name="Figura a mano libera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7" name="Figura a mano libera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8" name="Figura a mano libera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9" name="Figura a mano libera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0" name="Figura a mano libera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1" name="Figura a mano libera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2" name="Figura a mano libera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" name="Figura a mano libera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4" name="Figura a mano libera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5" name="Figura a mano libera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6" name="Figura a mano libera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7" name="Figura a mano libera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8" name="Figura a mano libera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9" name="Figura a mano libera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0" name="Figura a mano libera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1" name="Figura a mano libera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2" name="Figura a mano libera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3" name="Figura a mano libera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4" name="Figura a mano libera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5" name="Figura a mano libera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6" name="Figura a mano libera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7" name="Figura a mano libera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8" name="Figura a mano libera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9" name="Figura a mano libera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0" name="Figura a mano libera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1" name="Figura a mano libera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2" name="Figura a mano libera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3" name="Figura a mano libera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4" name="Figura a mano libera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5" name="Figura a mano libera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6" name="Figura a mano libera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7" name="Figura a mano libera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8" name="Figura a mano libera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9" name="Figura a mano libera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0" name="Figura a mano libera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1" name="Figura a mano libera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2" name="Figura a mano libera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3" name="Figura a mano libera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4" name="Figura a mano libera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5" name="Figura a mano libera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6" name="Figura a mano libera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7" name="Figura a mano libera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8" name="Figura a mano libera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9" name="Figura a mano libera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0" name="Figura a mano libera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1" name="Figura a mano libera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2" name="Figura a mano libera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3" name="Figura a mano libera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4" name="Figura a mano libera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5" name="Figura a mano libera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93" name="Gruppo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igura a mano libera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7" name="Figura a mano libera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8" name="Figura a mano libera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9" name="Figura a mano libera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0" name="Figura a mano libera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1" name="Figura a mano libera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2" name="Figura a mano libera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3" name="Figura a mano libera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4" name="Figura a mano libera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5" name="Figura a mano libera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6" name="Figura a mano libera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7" name="Figura a mano libera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8" name="Figura a mano libera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9" name="Figura a mano libera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0" name="Figura a mano libera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1" name="Figura a mano libera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2" name="Figura a mano libera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3" name="Figura a mano libera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4" name="Figura a mano libera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5" name="Figura a mano libera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6" name="Figura a mano libera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7" name="Figura a mano libera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8" name="Figura a mano libera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9" name="Figura a mano libera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0" name="Figura a mano libera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1" name="Figura a mano libera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2" name="Figura a mano libera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3" name="Figura a mano libera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4" name="Figura a mano libera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5" name="Figura a mano libera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6" name="Figura a mano libera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7" name="Figura a mano libera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8" name="Figura a mano libera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9" name="Figura a mano libera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0" name="Figura a mano libera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1" name="Figura a mano libera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2" name="Figura a mano libera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3" name="Figura a mano libera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4" name="Figura a mano libera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5" name="Figura a mano libera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6" name="Figura a mano libera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7" name="Figura a mano libera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8" name="Figura a mano libera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9" name="Figura a mano libera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0" name="Figura a mano libera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1" name="Figura a mano libera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2" name="Figura a mano libera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3" name="Figura a mano libera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4" name="Figura a mano libera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5" name="Figura a mano libera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6" name="Figura a mano libera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7" name="Figura a mano libera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8" name="Figura a mano libera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9" name="Figura a mano libera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0" name="Figura a mano libera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1" name="Figura a mano libera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2" name="Figura a mano libera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3" name="Figura a mano libera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4" name="Figura a mano libera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5" name="Figura a mano libera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6" name="Figura a mano libera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7" name="Figura a mano libera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8" name="Figura a mano libera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9" name="Figura a mano libera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0" name="Figura a mano libera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1" name="Figura a mano libera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2" name="Figura a mano libera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3" name="Figura a mano libera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4" name="Figura a mano libera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5" name="Figura a mano libera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6" name="Figura a mano libera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177" name="Gruppo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igura a mano libera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9" name="Figura a mano libera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0" name="Figura a mano libera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1" name="Figura a mano libera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2" name="Figura a mano libera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3" name="Figura a mano libera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4" name="Figura a mano libera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5" name="Figura a mano libera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6" name="Figura a mano libera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7" name="Figura a mano libera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8" name="Figura a mano libera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9" name="Figura a mano libera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0" name="Figura a mano libera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1" name="Figura a mano libera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2" name="Figura a mano libera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3" name="Figura a mano libera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4" name="Figura a mano libera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5" name="Figura a mano libera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6" name="Figura a mano libera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7" name="Figura a mano libera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8" name="Figura a mano libera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9" name="Figura a mano libera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0" name="Figura a mano libera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1" name="Figura a mano libera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2" name="Figura a mano libera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3" name="Figura a mano libera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4" name="Figura a mano libera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5" name="Figura a mano libera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6" name="Figura a mano libera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7" name="Figura a mano libera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8" name="Figura a mano libera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9" name="Figura a mano libera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0" name="Figura a mano libera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1" name="Figura a mano libera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2" name="Figura a mano libera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3" name="Figura a mano libera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4" name="Figura a mano libera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5" name="Figura a mano libera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6" name="Figura a mano libera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7" name="Figura a mano libera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8" name="Figura a mano libera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9" name="Figura a mano libera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0" name="Figura a mano libera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1" name="Figura a mano libera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2" name="Figura a mano libera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3" name="Figura a mano libera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4" name="Figura a mano libera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5" name="Figura a mano libera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6" name="Figura a mano libera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7" name="Figura a mano libera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8" name="Figura a mano libera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9" name="Figura a mano libera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0" name="Figura a mano libera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1" name="Figura a mano libera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2" name="Figura a mano libera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3" name="Figura a mano libera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4" name="Figura a mano libera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5" name="Figura a mano libera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6" name="Figura a mano libera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7" name="Figura a mano libera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8" name="Figura a mano libera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9" name="Figura a mano libera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0" name="Figura a mano libera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1" name="Figura a mano libera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2" name="Figura a mano libera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3" name="Figura a mano libera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4" name="Figura a mano libera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5" name="Figura a mano libera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6" name="Figura a mano libera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7" name="Figura a mano libera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8" name="Figura a mano libera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9" name="Figura a mano libera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0" name="Figura a mano libera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1" name="Figura a mano libera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2" name="Figura a mano libera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3" name="Figura a mano libera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4" name="Figura a mano libera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5" name="Figura a mano libera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6" name="Figura a mano libera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7" name="Figura a mano libera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8" name="Figura a mano libera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9" name="Figura a mano libera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260" name="Gruppo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igura a mano libera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2" name="Figura a mano libera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3" name="Figura a mano libera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4" name="Figura a mano libera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5" name="Figura a mano libera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6" name="Figura a mano libera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7" name="Figura a mano libera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8" name="Figura a mano libera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9" name="Figura a mano libera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0" name="Figura a mano libera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1" name="Figura a mano libera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2" name="Figura a mano libera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3" name="Figura a mano libera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Figura a mano libera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5" name="Figura a mano libera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6" name="Figura a mano libera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7" name="Figura a mano libera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Figura a mano libera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9" name="Figura a mano libera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0" name="Figura a mano libera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1" name="Figura a mano libera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2" name="Figura a mano libera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3" name="Figura a mano libera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4" name="Figura a mano libera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igura a mano libera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igura a mano libera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7" name="Figura a mano libera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8" name="Figura a mano libera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289" name="Gruppo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igura a mano libera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1" name="Ovale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2" name="Figura a mano libera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3" name="Figura a mano libera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4" name="Figura a mano libera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5" name="Figura a mano libera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6" name="Figura a mano libera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7" name="Figura a mano libera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8" name="Figura a mano libera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9" name="Figura a mano libera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0" name="Figura a mano libera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1" name="Figura a mano libera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2" name="Figura a mano libera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3" name="Figura a mano libera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4" name="Figura a mano libera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5" name="Figura a mano libera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6" name="Figura a mano libera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7" name="Figura a mano libera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8" name="Figura a mano libera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9" name="Figura a mano libera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10" name="Figura a mano libera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grpSp>
        <p:nvGrpSpPr>
          <p:cNvPr id="311" name="Gruppo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igura a mano libera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3" name="Figura a mano libera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4" name="Figura a mano libera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5" name="Figura a mano libera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6" name="Figura a mano libera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7" name="Figura a mano libera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8" name="Figura a mano libera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9" name="Figura a mano libera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0" name="Figura a mano libera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1" name="Figura a mano libera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2" name="Figura a mano libera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3" name="Figura a mano libera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4" name="Figura a mano libera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5" name="Figura a mano libera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6" name="Figura a mano libera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7" name="Figura a mano libera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8" name="Figura a mano libera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9" name="Figura a mano libera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0" name="Figura a mano libera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1" name="Figura a mano libera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2" name="Figura a mano libera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3" name="Figura a mano libera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4" name="Figura a mano libera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5" name="Figura a mano libera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6" name="Figura a mano libera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7" name="Figura a mano libera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8" name="Figura a mano libera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9" name="Figura a mano libera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0" name="Figura a mano libera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1" name="Figura a mano libera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2" name="Figura a mano libera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3" name="Figura a mano libera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4" name="Figura a mano libera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5" name="Figura a mano libera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6" name="Figura a mano libera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7" name="Figura a mano libera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348" name="Gruppo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uppo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igura a mano libera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76" name="Figura a mano libera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77" name="Figura a mano libera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78" name="Figura a mano libera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79" name="Figura a mano libera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0" name="Figura a mano libera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1" name="Figura a mano libera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2" name="Figura a mano libera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3" name="Figura a mano libera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4" name="Figura a mano libera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5" name="Figura a mano libera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6" name="Figura a mano libera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7" name="Figura a mano libera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8" name="Figura a mano libera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9" name="Figura a mano libera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0" name="Figura a mano libera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1" name="Figura a mano libera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2" name="Figura a mano libera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3" name="Figura a mano libera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4" name="Figura a mano libera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5" name="Figura a mano libera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6" name="Figura a mano libera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7" name="Figura a mano libera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8" name="Figura a mano libera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9" name="Figura a mano libera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0" name="Figura a mano libera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1" name="Figura a mano libera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2" name="Figura a mano libera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3" name="Figura a mano libera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4" name="Figura a mano libera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5" name="Figura a mano libera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6" name="Figura a mano libera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7" name="Figura a mano libera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8" name="Figura a mano libera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9" name="Figura a mano libera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0" name="Figura a mano libera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1" name="Figura a mano libera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2" name="Figura a mano libera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3" name="Figura a mano libera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4" name="Figura a mano libera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5" name="Figura a mano libera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6" name="Figura a mano libera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7" name="Figura a mano libera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8" name="Figura a mano libera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9" name="Figura a mano libera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20" name="Figura a mano libera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21" name="Figura a mano libera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</p:grpSp>
        <p:grpSp>
          <p:nvGrpSpPr>
            <p:cNvPr id="350" name="Gruppo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igura a mano libera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67" name="Figura a mano libera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68" name="Figura a mano libera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69" name="Figura a mano libera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70" name="Figura a mano libera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71" name="Figura a mano libera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72" name="Figura a mano libera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73" name="Figura a mano libera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74" name="Figura a mano libera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</p:grpSp>
        <p:grpSp>
          <p:nvGrpSpPr>
            <p:cNvPr id="351" name="Gruppo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igura a mano libera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60" name="Figura a mano libera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61" name="Figura a mano libera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62" name="Figura a mano libera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63" name="Figura a mano libera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64" name="Figura a mano libera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65" name="Figura a mano libera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</p:grpSp>
        <p:grpSp>
          <p:nvGrpSpPr>
            <p:cNvPr id="352" name="Gruppo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igura a mano libera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54" name="Figura a mano libera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55" name="Figura a mano libera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56" name="Figura a mano libera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57" name="Figura a mano libera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58" name="Figura a mano libera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</p:grpSp>
      </p:grpSp>
      <p:grpSp>
        <p:nvGrpSpPr>
          <p:cNvPr id="422" name="Gruppo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igura a mano libera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24" name="Figura a mano libera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25" name="Figura a mano libera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26" name="Figura a mano libera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27" name="Figura a mano libera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28" name="Figura a mano libera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29" name="Figura a mano libera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0" name="Figura a mano libera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431" name="Gruppo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igura a mano libera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3" name="Figura a mano libera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4" name="Figura a mano libera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5" name="Figura a mano libera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6" name="Figura a mano libera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7" name="Figura a mano libera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8" name="Figura a mano libera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9" name="Figura a mano libera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440" name="Gruppo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igura a mano libera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42" name="Figura a mano libera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43" name="Figura a mano libera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44" name="Figura a mano libera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45" name="Figura a mano libera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46" name="Figura a mano libera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47" name="Figura a mano libera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48" name="Figura a mano libera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0427B0-8CBD-469E-BD4B-98FE225E0073}" type="datetime1">
              <a:rPr lang="it-IT" smtClean="0"/>
              <a:t>15/11/2022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  <p:sndAc>
          <p:stSnd>
            <p:snd r:embed="rId1" name="breeze.wav"/>
          </p:stSnd>
        </p:sndAc>
      </p:transition>
    </mc:Choice>
    <mc:Fallback xmlns="">
      <p:transition spd="med" advClick="0" advTm="7000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674D27-C0D8-4AC0-9EA5-8D9CA6218210}" type="datetime1">
              <a:rPr lang="it-IT" smtClean="0"/>
              <a:t>15/11/2022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  <p:sndAc>
          <p:stSnd>
            <p:snd r:embed="rId1" name="breeze.wav"/>
          </p:stSnd>
        </p:sndAc>
      </p:transition>
    </mc:Choice>
    <mc:Fallback xmlns="">
      <p:transition spd="med" advClick="0" advTm="7000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6D14E8-9FB6-4993-B910-966F48D42670}" type="datetime1">
              <a:rPr lang="it-IT" smtClean="0"/>
              <a:t>15/11/2022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  <p:sndAc>
          <p:stSnd>
            <p:snd r:embed="rId1" name="breeze.wav"/>
          </p:stSnd>
        </p:sndAc>
      </p:transition>
    </mc:Choice>
    <mc:Fallback xmlns="">
      <p:transition spd="med" advClick="0" advTm="7000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3" name="Segnaposto immagine 2" descr="Segnaposto vuoto per aggiungere un'immagine. Fare clic sul segnaposto e selezionare l'immagine che si vuole aggiungere.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393A6B-A2BA-4589-9292-256EB8F47BD9}" type="datetime1">
              <a:rPr lang="it-IT" smtClean="0"/>
              <a:t>15/11/2022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  <p:sndAc>
          <p:stSnd>
            <p:snd r:embed="rId1" name="breeze.wav"/>
          </p:stSnd>
        </p:sndAc>
      </p:transition>
    </mc:Choice>
    <mc:Fallback xmlns="">
      <p:transition spd="med" advClick="0" advTm="7000">
        <p:fade/>
        <p:sndAc>
          <p:stSnd>
            <p:snd r:embed="rId3" name="breez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audio" Target="../media/audio1.wav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audio" Target="../media/audio1.wav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sp>
        <p:nvSpPr>
          <p:cNvPr id="8" name="Figura a mano libera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sp>
        <p:nvSpPr>
          <p:cNvPr id="9" name="Figura a mano libera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grpSp>
        <p:nvGrpSpPr>
          <p:cNvPr id="10" name="Gruppo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igura a mano libera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" name="Figura a mano libera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" name="Figura a mano libera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" name="Figura a mano libera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" name="Figura a mano libera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" name="Figura a mano libera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" name="Figura a mano libera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" name="Figura a mano libera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igura a mano libera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" name="Figura a mano libera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" name="Figura a mano libera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" name="Figura a mano libera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" name="Figura a mano libera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" name="Figura a mano libera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26" name="Gruppo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igura a mano libera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" name="Figura a mano libera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" name="Figura a mano libera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" name="Figura a mano libera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" name="Figura a mano libera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" name="Figura a mano libera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" name="Figura a mano libera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34" name="Gruppo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igura a mano libera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6" name="Figura a mano libera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7" name="Figura a mano libera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8" name="Figura a mano libera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9" name="Figura a mano libera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0" name="Figura a mano libera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1" name="Figura a mano libera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" name="Figura a mano libera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43" name="Gruppo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igura a mano libera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5" name="Figura a mano libera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6" name="Figura a mano libera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7" name="Figura a mano libera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8" name="Figura a mano libera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9" name="Figura a mano libera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0" name="Figura a mano libera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1" name="Figura a mano libera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52" name="Gruppo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igura a mano libera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4" name="Figura a mano libera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5" name="Figura a mano libera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6" name="Figura a mano libera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7" name="Figura a mano libera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8" name="Figura a mano libera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9" name="Figura a mano libera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0" name="Figura a mano libera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61" name="Gruppo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igura a mano libera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3" name="Figura a mano libera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4" name="Figura a mano libera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5" name="Figura a mano libera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6" name="Figura a mano libera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7" name="Figura a mano libera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8" name="Figura a mano libera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9" name="Figura a mano libera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baseline="0">
                <a:solidFill>
                  <a:schemeClr val="tx1"/>
                </a:solidFill>
              </a:defRPr>
            </a:lvl1pPr>
          </a:lstStyle>
          <a:p>
            <a:pPr rtl="0"/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6D1A532-D253-4FE9-BB8D-C3B9BEC36BA9}" type="datetime1">
              <a:rPr lang="it-IT" noProof="0" smtClean="0"/>
              <a:t>15/11/2022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  <p:sndAc>
          <p:stSnd>
            <p:snd r:embed="rId13" name="breeze.wav"/>
          </p:stSnd>
        </p:sndAc>
      </p:transition>
    </mc:Choice>
    <mc:Fallback xmlns="">
      <p:transition spd="med" advClick="0" advTm="7000">
        <p:fade/>
        <p:sndAc>
          <p:stSnd>
            <p:snd r:embed="rId14" name="breeze.wav"/>
          </p:stSnd>
        </p:sndAc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 /><Relationship Id="rId2" Type="http://schemas.openxmlformats.org/officeDocument/2006/relationships/slideLayout" Target="../slideLayouts/slideLayout1.xml" /><Relationship Id="rId1" Type="http://schemas.openxmlformats.org/officeDocument/2006/relationships/tags" Target="../tags/tag1.xml" /><Relationship Id="rId4" Type="http://schemas.openxmlformats.org/officeDocument/2006/relationships/audio" Target="../media/audio1.wav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4" Type="http://schemas.openxmlformats.org/officeDocument/2006/relationships/audio" Target="../media/audio1.wav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4" Type="http://schemas.openxmlformats.org/officeDocument/2006/relationships/audio" Target="../media/audio1.wav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7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8.jpeg" /><Relationship Id="rId5" Type="http://schemas.openxmlformats.org/officeDocument/2006/relationships/image" Target="../media/image27.jpeg" /><Relationship Id="rId4" Type="http://schemas.openxmlformats.org/officeDocument/2006/relationships/image" Target="../media/image26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0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4" Type="http://schemas.openxmlformats.org/officeDocument/2006/relationships/audio" Target="../media/audio1.wav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Layout" Target="../slideLayouts/slideLayout7.xml" /><Relationship Id="rId1" Type="http://schemas.openxmlformats.org/officeDocument/2006/relationships/tags" Target="../tags/tag2.xml" /><Relationship Id="rId5" Type="http://schemas.openxmlformats.org/officeDocument/2006/relationships/audio" Target="../media/audio1.wav" /><Relationship Id="rId4" Type="http://schemas.openxmlformats.org/officeDocument/2006/relationships/image" Target="../media/image1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7" Type="http://schemas.openxmlformats.org/officeDocument/2006/relationships/audio" Target="../media/audio1.wav" /><Relationship Id="rId2" Type="http://schemas.openxmlformats.org/officeDocument/2006/relationships/slideLayout" Target="../slideLayouts/slideLayout8.xml" /><Relationship Id="rId1" Type="http://schemas.openxmlformats.org/officeDocument/2006/relationships/tags" Target="../tags/tag3.xml" /><Relationship Id="rId6" Type="http://schemas.openxmlformats.org/officeDocument/2006/relationships/image" Target="../media/image4.jpeg" /><Relationship Id="rId5" Type="http://schemas.openxmlformats.org/officeDocument/2006/relationships/image" Target="../media/image3.jpeg" /><Relationship Id="rId4" Type="http://schemas.openxmlformats.org/officeDocument/2006/relationships/image" Target="../media/image2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8.xml" /><Relationship Id="rId4" Type="http://schemas.openxmlformats.org/officeDocument/2006/relationships/audio" Target="../media/audio1.wav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9.xml" /><Relationship Id="rId4" Type="http://schemas.openxmlformats.org/officeDocument/2006/relationships/audio" Target="../media/audio1.wav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 /><Relationship Id="rId3" Type="http://schemas.openxmlformats.org/officeDocument/2006/relationships/image" Target="../media/image7.jpeg" /><Relationship Id="rId7" Type="http://schemas.openxmlformats.org/officeDocument/2006/relationships/image" Target="../media/image11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.jpeg" /><Relationship Id="rId5" Type="http://schemas.openxmlformats.org/officeDocument/2006/relationships/image" Target="../media/image9.jpeg" /><Relationship Id="rId4" Type="http://schemas.openxmlformats.org/officeDocument/2006/relationships/image" Target="../media/image8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6" Type="http://schemas.openxmlformats.org/officeDocument/2006/relationships/audio" Target="../media/audio1.wav" /><Relationship Id="rId5" Type="http://schemas.openxmlformats.org/officeDocument/2006/relationships/image" Target="../media/image14.jpeg" /><Relationship Id="rId4" Type="http://schemas.openxmlformats.org/officeDocument/2006/relationships/image" Target="../media/image13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6" Type="http://schemas.openxmlformats.org/officeDocument/2006/relationships/audio" Target="../media/audio1.wav" /><Relationship Id="rId5" Type="http://schemas.openxmlformats.org/officeDocument/2006/relationships/image" Target="../media/image17.jpeg" /><Relationship Id="rId4" Type="http://schemas.openxmlformats.org/officeDocument/2006/relationships/image" Target="../media/image16.jpe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 /><Relationship Id="rId3" Type="http://schemas.openxmlformats.org/officeDocument/2006/relationships/image" Target="../media/image18.jpeg" /><Relationship Id="rId7" Type="http://schemas.openxmlformats.org/officeDocument/2006/relationships/image" Target="../media/image22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1.jpeg" /><Relationship Id="rId5" Type="http://schemas.openxmlformats.org/officeDocument/2006/relationships/image" Target="../media/image20.jpeg" /><Relationship Id="rId4" Type="http://schemas.openxmlformats.org/officeDocument/2006/relationships/image" Target="../media/image19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46156" y="818163"/>
            <a:ext cx="9360418" cy="2263258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>
            <a:prstTxWarp prst="textChevron">
              <a:avLst/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rtl="0"/>
            <a:r>
              <a:rPr lang="it-IT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Scuola dell’Infanzia</a:t>
            </a:r>
            <a:br>
              <a:rPr lang="it-IT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</a:br>
            <a:r>
              <a:rPr lang="it-IT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Castello d’Agogna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663015" y="2642047"/>
            <a:ext cx="71061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ln w="0">
                  <a:solidFill>
                    <a:srgbClr val="FFC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ndara Light" panose="020E0502030303020204" pitchFamily="34" charset="0"/>
              </a:rPr>
              <a:t>OPEN DAY</a:t>
            </a:r>
          </a:p>
          <a:p>
            <a:pPr algn="ctr"/>
            <a:r>
              <a:rPr lang="it-IT" sz="6000">
                <a:ln w="0">
                  <a:solidFill>
                    <a:srgbClr val="FFC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ndara Light" panose="020E0502030303020204" pitchFamily="34" charset="0"/>
              </a:rPr>
              <a:t>2023/2024</a:t>
            </a:r>
            <a:endParaRPr lang="it-IT" sz="6000" dirty="0">
              <a:ln w="0">
                <a:solidFill>
                  <a:srgbClr val="FFC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andara Light" panose="020E05020303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p:transition spd="slow" advClick="0" advTm="7000">
    <p:circle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9451" y="618699"/>
            <a:ext cx="119655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FINALITA’ DELLA SCUOLA DELL’INFANZIA </a:t>
            </a:r>
          </a:p>
        </p:txBody>
      </p:sp>
      <p:sp>
        <p:nvSpPr>
          <p:cNvPr id="3" name="Rettangolo 2"/>
          <p:cNvSpPr/>
          <p:nvPr/>
        </p:nvSpPr>
        <p:spPr>
          <a:xfrm>
            <a:off x="997131" y="1710291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LA SCUOLA DELL'INFANZIA SI PONE LA FINALITÀ DI PROMUOVERE LO SVILUPPO DELL'IDENTITÀ, DELL'AUTONOMIA, DELLA COMPETENZA, DELLA CITTADINANZA. LA SCUOLA SI PROPONE COME LUOGO DI APPRENDIMENTO, SOCIALIZZAZIONE E ANIMAZIONE; LA SUA FUNZIONE FONDAMENTALE E’ QUELLA DI CONTRIBUIRE AL RAFFORZAMENTO DEI PROCESSI  DI COSTRUZIONE DELL’IDENTITA’, PER FAVORIRE LA PROMOZIONE DELL’AUTONOMIA INTELLETTUALE E DELL’EQUILIBRIO AFFETTIVO, PER SVILUPPARE L’INTELLIGENZA CREATIVA E IL PENSIERO SCIENTIFICO.</a:t>
            </a:r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87B1D326-75DE-A749-A39F-9DECB8C3D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1" y="1449696"/>
            <a:ext cx="4064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  <p:sndAc>
          <p:stSnd>
            <p:snd r:embed="rId2" name="breeze.wav"/>
          </p:stSnd>
        </p:sndAc>
      </p:transition>
    </mc:Choice>
    <mc:Fallback xmlns="">
      <p:transition spd="med" advClick="0" advTm="8000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/>
        </p:nvSpPr>
        <p:spPr>
          <a:xfrm>
            <a:off x="2233745" y="134180"/>
            <a:ext cx="7680961" cy="672382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vale 2"/>
          <p:cNvSpPr/>
          <p:nvPr/>
        </p:nvSpPr>
        <p:spPr>
          <a:xfrm>
            <a:off x="4637315" y="935770"/>
            <a:ext cx="2873826" cy="2468880"/>
          </a:xfrm>
          <a:prstGeom prst="ellipse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Finalità</a:t>
            </a:r>
          </a:p>
        </p:txBody>
      </p:sp>
      <p:sp>
        <p:nvSpPr>
          <p:cNvPr id="4" name="Ovale 3"/>
          <p:cNvSpPr/>
          <p:nvPr/>
        </p:nvSpPr>
        <p:spPr>
          <a:xfrm>
            <a:off x="2560321" y="96767"/>
            <a:ext cx="2769326" cy="2567869"/>
          </a:xfrm>
          <a:prstGeom prst="ellipse">
            <a:avLst/>
          </a:prstGeom>
          <a:gradFill flip="none" rotWithShape="1">
            <a:gsLst>
              <a:gs pos="0">
                <a:srgbClr val="34941E">
                  <a:tint val="66000"/>
                  <a:satMod val="160000"/>
                </a:srgbClr>
              </a:gs>
              <a:gs pos="50000">
                <a:srgbClr val="34941E">
                  <a:tint val="44500"/>
                  <a:satMod val="160000"/>
                </a:srgbClr>
              </a:gs>
              <a:gs pos="100000">
                <a:srgbClr val="34941E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276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2400" b="1" dirty="0">
                <a:solidFill>
                  <a:srgbClr val="276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Bambino</a:t>
            </a:r>
          </a:p>
          <a:p>
            <a:pPr algn="just"/>
            <a:r>
              <a:rPr lang="it-IT" sz="2400" b="1" dirty="0">
                <a:solidFill>
                  <a:srgbClr val="276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Docente</a:t>
            </a:r>
          </a:p>
          <a:p>
            <a:pPr algn="just"/>
            <a:r>
              <a:rPr lang="it-IT" sz="2400" b="1" dirty="0">
                <a:solidFill>
                  <a:srgbClr val="276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Famiglia</a:t>
            </a:r>
          </a:p>
          <a:p>
            <a:pPr algn="just"/>
            <a:r>
              <a:rPr lang="it-IT" sz="2400" b="1" dirty="0">
                <a:solidFill>
                  <a:srgbClr val="276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Ambiente</a:t>
            </a:r>
          </a:p>
        </p:txBody>
      </p:sp>
      <p:sp>
        <p:nvSpPr>
          <p:cNvPr id="5" name="Ovale 4"/>
          <p:cNvSpPr/>
          <p:nvPr/>
        </p:nvSpPr>
        <p:spPr>
          <a:xfrm>
            <a:off x="6531430" y="96767"/>
            <a:ext cx="2717074" cy="2360826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Campi di esperienza</a:t>
            </a:r>
          </a:p>
        </p:txBody>
      </p:sp>
      <p:sp>
        <p:nvSpPr>
          <p:cNvPr id="6" name="Ovale 5"/>
          <p:cNvSpPr/>
          <p:nvPr/>
        </p:nvSpPr>
        <p:spPr>
          <a:xfrm>
            <a:off x="3925386" y="5590484"/>
            <a:ext cx="4297680" cy="1008034"/>
          </a:xfrm>
          <a:prstGeom prst="ellipse">
            <a:avLst/>
          </a:prstGeom>
          <a:gradFill flip="none" rotWithShape="1">
            <a:gsLst>
              <a:gs pos="0">
                <a:srgbClr val="5D134A">
                  <a:tint val="66000"/>
                  <a:satMod val="160000"/>
                </a:srgbClr>
              </a:gs>
              <a:gs pos="50000">
                <a:srgbClr val="5D134A">
                  <a:tint val="44500"/>
                  <a:satMod val="160000"/>
                </a:srgbClr>
              </a:gs>
              <a:gs pos="100000">
                <a:srgbClr val="5D134A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SCUOLA DELL’INFANZIA </a:t>
            </a:r>
          </a:p>
        </p:txBody>
      </p:sp>
      <p:pic>
        <p:nvPicPr>
          <p:cNvPr id="7" name="Immagine 6" descr="Scuola dell’Infanzia Paritaria - Fondazione Educativa don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19" y="3425733"/>
            <a:ext cx="3631475" cy="1424737"/>
          </a:xfrm>
          <a:prstGeom prst="rect">
            <a:avLst/>
          </a:prstGeom>
        </p:spPr>
      </p:pic>
      <p:sp>
        <p:nvSpPr>
          <p:cNvPr id="8" name="Freccia in giù 7"/>
          <p:cNvSpPr/>
          <p:nvPr/>
        </p:nvSpPr>
        <p:spPr>
          <a:xfrm>
            <a:off x="5831910" y="4902302"/>
            <a:ext cx="484632" cy="702601"/>
          </a:xfrm>
          <a:prstGeom prst="downArrow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8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  <p:sndAc>
          <p:stSnd>
            <p:snd r:embed="rId2" name="breeze.wav"/>
          </p:stSnd>
        </p:sndAc>
      </p:transition>
    </mc:Choice>
    <mc:Fallback xmlns="">
      <p:transition spd="med" advClick="0" advTm="5000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43367" y="1203803"/>
            <a:ext cx="2236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Attività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770886" y="1278235"/>
            <a:ext cx="2886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didattica</a:t>
            </a:r>
            <a:r>
              <a:rPr lang="it-IT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835451" y="4526526"/>
            <a:ext cx="999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in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9037734" y="4678926"/>
            <a:ext cx="19495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classe</a:t>
            </a:r>
          </a:p>
        </p:txBody>
      </p:sp>
      <p:pic>
        <p:nvPicPr>
          <p:cNvPr id="8" name="Immagine 9">
            <a:extLst>
              <a:ext uri="{FF2B5EF4-FFF2-40B4-BE49-F238E27FC236}">
                <a16:creationId xmlns:a16="http://schemas.microsoft.com/office/drawing/2014/main" id="{DC6BCA84-93B7-CA4A-B02F-264964126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3" r="1145"/>
          <a:stretch/>
        </p:blipFill>
        <p:spPr>
          <a:xfrm>
            <a:off x="5579677" y="3471389"/>
            <a:ext cx="2922818" cy="3240000"/>
          </a:xfrm>
          <a:prstGeom prst="rect">
            <a:avLst/>
          </a:prstGeom>
        </p:spPr>
      </p:pic>
      <p:pic>
        <p:nvPicPr>
          <p:cNvPr id="10" name="Immagine 11">
            <a:extLst>
              <a:ext uri="{FF2B5EF4-FFF2-40B4-BE49-F238E27FC236}">
                <a16:creationId xmlns:a16="http://schemas.microsoft.com/office/drawing/2014/main" id="{23339BB7-EF93-C549-B8E1-2251B416B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3" y="3111389"/>
            <a:ext cx="2803054" cy="3600000"/>
          </a:xfrm>
          <a:prstGeom prst="rect">
            <a:avLst/>
          </a:prstGeom>
        </p:spPr>
      </p:pic>
      <p:pic>
        <p:nvPicPr>
          <p:cNvPr id="21" name="Immagine 21">
            <a:extLst>
              <a:ext uri="{FF2B5EF4-FFF2-40B4-BE49-F238E27FC236}">
                <a16:creationId xmlns:a16="http://schemas.microsoft.com/office/drawing/2014/main" id="{06B18C31-283B-1448-A122-41A42B4E5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49" y="146611"/>
            <a:ext cx="2700000" cy="3600000"/>
          </a:xfrm>
          <a:prstGeom prst="rect">
            <a:avLst/>
          </a:prstGeom>
        </p:spPr>
      </p:pic>
      <p:pic>
        <p:nvPicPr>
          <p:cNvPr id="2" name="Immagine 2">
            <a:extLst>
              <a:ext uri="{FF2B5EF4-FFF2-40B4-BE49-F238E27FC236}">
                <a16:creationId xmlns:a16="http://schemas.microsoft.com/office/drawing/2014/main" id="{AC5603A1-BEEA-B34F-AC22-18B62F9B0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498" y="327133"/>
            <a:ext cx="2621739" cy="3600000"/>
          </a:xfrm>
          <a:prstGeom prst="rect">
            <a:avLst/>
          </a:prstGeom>
        </p:spPr>
      </p:pic>
      <p:sp>
        <p:nvSpPr>
          <p:cNvPr id="3" name="Nuvola 2">
            <a:extLst>
              <a:ext uri="{FF2B5EF4-FFF2-40B4-BE49-F238E27FC236}">
                <a16:creationId xmlns:a16="http://schemas.microsoft.com/office/drawing/2014/main" id="{1D4DF861-D3F5-CB40-8C04-D376DB4A3D99}"/>
              </a:ext>
            </a:extLst>
          </p:cNvPr>
          <p:cNvSpPr/>
          <p:nvPr/>
        </p:nvSpPr>
        <p:spPr>
          <a:xfrm>
            <a:off x="2472464" y="3577166"/>
            <a:ext cx="372699" cy="41063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5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  <p:sndAc>
          <p:stSnd>
            <p:snd r:embed="rId2" name="breeze.wav"/>
          </p:stSnd>
        </p:sndAc>
      </p:transition>
    </mc:Choice>
    <mc:Fallback xmlns="">
      <p:transition spd="med" advClick="0" advTm="5000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824702" y="-54439"/>
            <a:ext cx="32223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Attività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213463" y="6283234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</a:p>
        </p:txBody>
      </p:sp>
      <p:sp>
        <p:nvSpPr>
          <p:cNvPr id="8" name="Rettangolo 7"/>
          <p:cNvSpPr/>
          <p:nvPr/>
        </p:nvSpPr>
        <p:spPr>
          <a:xfrm>
            <a:off x="3649702" y="5521540"/>
            <a:ext cx="557235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manipolativa</a:t>
            </a:r>
            <a:endParaRPr lang="it-IT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8">
            <a:extLst>
              <a:ext uri="{FF2B5EF4-FFF2-40B4-BE49-F238E27FC236}">
                <a16:creationId xmlns:a16="http://schemas.microsoft.com/office/drawing/2014/main" id="{12122545-75A7-C443-8768-4C869785A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37" y="1235270"/>
            <a:ext cx="5016775" cy="4320000"/>
          </a:xfrm>
          <a:prstGeom prst="rect">
            <a:avLst/>
          </a:prstGeom>
        </p:spPr>
      </p:pic>
      <p:pic>
        <p:nvPicPr>
          <p:cNvPr id="3" name="Immagine 3">
            <a:extLst>
              <a:ext uri="{FF2B5EF4-FFF2-40B4-BE49-F238E27FC236}">
                <a16:creationId xmlns:a16="http://schemas.microsoft.com/office/drawing/2014/main" id="{142DE1EB-35D8-514B-8D93-1D5F3A156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262" y="1269000"/>
            <a:ext cx="440823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82700"/>
      </p:ext>
    </p:extLst>
  </p:cSld>
  <p:clrMapOvr>
    <a:masterClrMapping/>
  </p:clrMapOvr>
  <p:transition advClick="0" advTm="3000">
    <p:fade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39F8D74F-4097-AD48-AC1E-2D9747F23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40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595170" y="1997839"/>
            <a:ext cx="84516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  <a:sym typeface="Palatino Linotype" panose="02040502050505030304" pitchFamily="18" charset="0"/>
              </a:rPr>
              <a:t>La cosa importante non è tanto che ad ogni bambino debba essere insegnato, quanto che ad ogni bambino debba essere dato il desiderio di imparare.</a:t>
            </a:r>
          </a:p>
          <a:p>
            <a:pPr algn="ctr"/>
            <a:r>
              <a:rPr lang="it-IT" altLang="it-IT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  <a:sym typeface="Palatino Linotype" panose="02040502050505030304" pitchFamily="18" charset="0"/>
              </a:rPr>
              <a:t> </a:t>
            </a:r>
            <a:r>
              <a:rPr lang="it-IT" altLang="it-IT" sz="105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  <a:sym typeface="Palatino Linotype" panose="02040502050505030304" pitchFamily="18" charset="0"/>
              </a:rPr>
              <a:t>(Jhon Lubbock)</a:t>
            </a:r>
            <a:endParaRPr lang="it-IT" alt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anose="020E0502030303020204" pitchFamily="34" charset="0"/>
              <a:sym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42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  <p:sndAc>
          <p:stSnd>
            <p:snd r:embed="rId2" name="breeze.wav"/>
          </p:stSnd>
        </p:sndAc>
      </p:transition>
    </mc:Choice>
    <mc:Fallback xmlns="">
      <p:transition spd="med" advClick="0" advTm="9000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8423068" y="0"/>
            <a:ext cx="3135083" cy="3618412"/>
          </a:xfrm>
          <a:prstGeom prst="ellipse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8100000" scaled="1"/>
            <a:tileRect/>
          </a:gradFill>
          <a:ln w="5715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  <a:t> </a:t>
            </a:r>
            <a:r>
              <a:rPr lang="it-IT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SEZIONE UNICA</a:t>
            </a:r>
          </a:p>
          <a:p>
            <a:pPr algn="ctr"/>
            <a:endParaRPr lang="it-IT" sz="2400" dirty="0">
              <a:solidFill>
                <a:srgbClr val="000099"/>
              </a:solidFill>
              <a:latin typeface="Candara Light" panose="020E0502030303020204" pitchFamily="34" charset="0"/>
            </a:endParaRPr>
          </a:p>
          <a:p>
            <a:pPr algn="ctr"/>
            <a:r>
              <a:rPr lang="it-IT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Entrata dalle 8,30 alle 9,30</a:t>
            </a:r>
          </a:p>
          <a:p>
            <a:pPr algn="ctr"/>
            <a:r>
              <a:rPr lang="it-IT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   Uscita </a:t>
            </a:r>
            <a:r>
              <a:rPr lang="it-IT" sz="24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dalle 15,30 alle 16,00</a:t>
            </a:r>
            <a:endParaRPr lang="it-IT" sz="2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anose="020E0502030303020204" pitchFamily="34" charset="0"/>
            </a:endParaRPr>
          </a:p>
        </p:txBody>
      </p:sp>
      <p:sp>
        <p:nvSpPr>
          <p:cNvPr id="5" name="Figura a mano libera 4"/>
          <p:cNvSpPr/>
          <p:nvPr/>
        </p:nvSpPr>
        <p:spPr>
          <a:xfrm>
            <a:off x="9060671" y="3618412"/>
            <a:ext cx="2497480" cy="2655683"/>
          </a:xfrm>
          <a:custGeom>
            <a:avLst/>
            <a:gdLst>
              <a:gd name="connsiteX0" fmla="*/ 890748 w 2497480"/>
              <a:gd name="connsiteY0" fmla="*/ 210285 h 2839842"/>
              <a:gd name="connsiteX1" fmla="*/ 956062 w 2497480"/>
              <a:gd name="connsiteY1" fmla="*/ 249474 h 2839842"/>
              <a:gd name="connsiteX2" fmla="*/ 2474 w 2497480"/>
              <a:gd name="connsiteY2" fmla="*/ 2705291 h 2839842"/>
              <a:gd name="connsiteX3" fmla="*/ 1282634 w 2497480"/>
              <a:gd name="connsiteY3" fmla="*/ 2404845 h 2839842"/>
              <a:gd name="connsiteX4" fmla="*/ 1857400 w 2497480"/>
              <a:gd name="connsiteY4" fmla="*/ 1451257 h 2839842"/>
              <a:gd name="connsiteX5" fmla="*/ 2275411 w 2497480"/>
              <a:gd name="connsiteY5" fmla="*/ 2548537 h 2839842"/>
              <a:gd name="connsiteX6" fmla="*/ 2275411 w 2497480"/>
              <a:gd name="connsiteY6" fmla="*/ 2548537 h 2839842"/>
              <a:gd name="connsiteX7" fmla="*/ 2366851 w 2497480"/>
              <a:gd name="connsiteY7" fmla="*/ 2574662 h 2839842"/>
              <a:gd name="connsiteX8" fmla="*/ 2497480 w 2497480"/>
              <a:gd name="connsiteY8" fmla="*/ 2522411 h 283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7480" h="2839842">
                <a:moveTo>
                  <a:pt x="890748" y="210285"/>
                </a:moveTo>
                <a:cubicBezTo>
                  <a:pt x="997428" y="21962"/>
                  <a:pt x="1104108" y="-166360"/>
                  <a:pt x="956062" y="249474"/>
                </a:cubicBezTo>
                <a:cubicBezTo>
                  <a:pt x="808016" y="665308"/>
                  <a:pt x="-51955" y="2346063"/>
                  <a:pt x="2474" y="2705291"/>
                </a:cubicBezTo>
                <a:cubicBezTo>
                  <a:pt x="56903" y="3064519"/>
                  <a:pt x="973480" y="2613851"/>
                  <a:pt x="1282634" y="2404845"/>
                </a:cubicBezTo>
                <a:cubicBezTo>
                  <a:pt x="1591788" y="2195839"/>
                  <a:pt x="1691937" y="1427308"/>
                  <a:pt x="1857400" y="1451257"/>
                </a:cubicBezTo>
                <a:cubicBezTo>
                  <a:pt x="2022863" y="1475206"/>
                  <a:pt x="2275411" y="2548537"/>
                  <a:pt x="2275411" y="2548537"/>
                </a:cubicBezTo>
                <a:lnTo>
                  <a:pt x="2275411" y="2548537"/>
                </a:lnTo>
                <a:cubicBezTo>
                  <a:pt x="2290651" y="2552891"/>
                  <a:pt x="2329840" y="2579016"/>
                  <a:pt x="2366851" y="2574662"/>
                </a:cubicBezTo>
                <a:cubicBezTo>
                  <a:pt x="2403863" y="2570308"/>
                  <a:pt x="2450671" y="2546359"/>
                  <a:pt x="2497480" y="25224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Segnaposto contenut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72" y="2233749"/>
            <a:ext cx="7171511" cy="462425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6149" y="274976"/>
            <a:ext cx="8178587" cy="150810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it-IT" sz="9000" b="1" dirty="0">
                <a:ln w="12700" cmpd="sng">
                  <a:solidFill>
                    <a:srgbClr val="FFCC66"/>
                  </a:solidFill>
                  <a:prstDash val="solid"/>
                </a:ln>
                <a:solidFill>
                  <a:srgbClr val="000099"/>
                </a:solidFill>
                <a:latin typeface="Candara Light" panose="020E0502030303020204" pitchFamily="34" charset="0"/>
              </a:rPr>
              <a:t>La nostra scuola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40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  <p:sndAc>
          <p:stSnd>
            <p:snd r:embed="rId3" name="breeze.wav"/>
          </p:stSnd>
        </p:sndAc>
      </p:transition>
    </mc:Choice>
    <mc:Fallback xmlns="">
      <p:transition spd="med" advClick="0" advTm="7000">
        <p:fade/>
        <p:sndAc>
          <p:stSnd>
            <p:snd r:embed="rId5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88487" y="-33373"/>
            <a:ext cx="6139542" cy="875214"/>
          </a:xfr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it-IT" sz="66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ndara Light" panose="020E0502030303020204" pitchFamily="34" charset="0"/>
              </a:rPr>
              <a:t>La nostra aula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7" y="841841"/>
            <a:ext cx="5277395" cy="2468678"/>
          </a:xfr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" y="4134596"/>
            <a:ext cx="5936349" cy="267135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58" y="4134596"/>
            <a:ext cx="5486400" cy="276095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123866" y="3168560"/>
            <a:ext cx="48237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ndara Light" panose="020E0502030303020204" pitchFamily="34" charset="0"/>
              </a:rPr>
              <a:t>I nostri saloni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546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  <p:sndAc>
          <p:stSnd>
            <p:snd r:embed="rId3" name="breeze.wav"/>
          </p:stSnd>
        </p:sndAc>
      </p:transition>
    </mc:Choice>
    <mc:Fallback xmlns="">
      <p:transition spd="med" advClick="0" advTm="7000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DE26131-BB46-AF4B-B154-35AAB8E2F9D8}"/>
              </a:ext>
            </a:extLst>
          </p:cNvPr>
          <p:cNvSpPr txBox="1"/>
          <p:nvPr/>
        </p:nvSpPr>
        <p:spPr>
          <a:xfrm>
            <a:off x="5173133" y="251883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CF11DC-1FCD-554F-8CFC-A46B6CF1F860}"/>
              </a:ext>
            </a:extLst>
          </p:cNvPr>
          <p:cNvSpPr txBox="1"/>
          <p:nvPr/>
        </p:nvSpPr>
        <p:spPr>
          <a:xfrm>
            <a:off x="7412567" y="1418871"/>
            <a:ext cx="8322733" cy="1920526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indent="0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6600" b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ndara Light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it-IT" sz="4800">
                <a:solidFill>
                  <a:srgbClr val="0070C0"/>
                </a:solidFill>
              </a:rPr>
              <a:t>Il nostro </a:t>
            </a:r>
          </a:p>
          <a:p>
            <a:r>
              <a:rPr lang="it-IT" sz="4800">
                <a:solidFill>
                  <a:srgbClr val="0070C0"/>
                </a:solidFill>
              </a:rPr>
              <a:t>Dormitorio</a:t>
            </a:r>
          </a:p>
          <a:p>
            <a:r>
              <a:rPr lang="it-IT" sz="4800">
                <a:solidFill>
                  <a:srgbClr val="0070C0"/>
                </a:solidFill>
              </a:rPr>
              <a:t>Per i bambini</a:t>
            </a:r>
          </a:p>
          <a:p>
            <a:r>
              <a:rPr lang="it-IT" sz="4800">
                <a:solidFill>
                  <a:srgbClr val="0070C0"/>
                </a:solidFill>
              </a:rPr>
              <a:t>Di 3/4 anni </a:t>
            </a:r>
          </a:p>
        </p:txBody>
      </p:sp>
      <p:pic>
        <p:nvPicPr>
          <p:cNvPr id="2" name="Immagine 3">
            <a:extLst>
              <a:ext uri="{FF2B5EF4-FFF2-40B4-BE49-F238E27FC236}">
                <a16:creationId xmlns:a16="http://schemas.microsoft.com/office/drawing/2014/main" id="{0E6FFB96-8E96-274E-ADCE-DA8E810AD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9" y="189000"/>
            <a:ext cx="486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9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  <p:sndAc>
          <p:stSnd>
            <p:snd r:embed="rId2" name="breeze.wav"/>
          </p:stSnd>
        </p:sndAc>
      </p:transition>
    </mc:Choice>
    <mc:Fallback xmlns="">
      <p:transition spd="med" advClick="0" advTm="7000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18901" y="-1254034"/>
            <a:ext cx="8059783" cy="228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6000" b="1" dirty="0">
                <a:ln>
                  <a:solidFill>
                    <a:srgbClr val="000099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Il nostro giardino</a:t>
            </a:r>
            <a:r>
              <a:rPr lang="it-IT" sz="6000" dirty="0">
                <a:ln>
                  <a:solidFill>
                    <a:srgbClr val="000099"/>
                  </a:solidFill>
                </a:ln>
                <a:solidFill>
                  <a:schemeClr val="bg2">
                    <a:lumMod val="50000"/>
                  </a:schemeClr>
                </a:solidFill>
                <a:latin typeface="Candara Light" panose="020E0502030303020204" pitchFamily="34" charset="0"/>
              </a:rPr>
              <a:t>…</a:t>
            </a:r>
          </a:p>
        </p:txBody>
      </p:sp>
      <p:sp>
        <p:nvSpPr>
          <p:cNvPr id="6" name="Ovale 5"/>
          <p:cNvSpPr/>
          <p:nvPr/>
        </p:nvSpPr>
        <p:spPr>
          <a:xfrm>
            <a:off x="365760" y="1188720"/>
            <a:ext cx="3566160" cy="2886892"/>
          </a:xfrm>
          <a:prstGeom prst="ellipse">
            <a:avLst/>
          </a:prstGeom>
          <a:gradFill flip="none" rotWithShape="1">
            <a:gsLst>
              <a:gs pos="0">
                <a:srgbClr val="F22F0E">
                  <a:tint val="66000"/>
                  <a:satMod val="160000"/>
                </a:srgbClr>
              </a:gs>
              <a:gs pos="50000">
                <a:srgbClr val="F22F0E">
                  <a:tint val="44500"/>
                  <a:satMod val="160000"/>
                </a:srgbClr>
              </a:gs>
              <a:gs pos="100000">
                <a:srgbClr val="F22F0E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n>
                  <a:solidFill>
                    <a:srgbClr val="000099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è pronto ad accogliere i bambini nel gioco libero come nelle attività laboratoriali</a:t>
            </a:r>
          </a:p>
          <a:p>
            <a:pPr algn="ctr"/>
            <a:endParaRPr lang="it-IT" dirty="0"/>
          </a:p>
        </p:txBody>
      </p:sp>
      <p:sp>
        <p:nvSpPr>
          <p:cNvPr id="14" name="Figura a mano libera 13"/>
          <p:cNvSpPr/>
          <p:nvPr/>
        </p:nvSpPr>
        <p:spPr>
          <a:xfrm>
            <a:off x="1920240" y="4075611"/>
            <a:ext cx="764569" cy="2799962"/>
          </a:xfrm>
          <a:custGeom>
            <a:avLst/>
            <a:gdLst>
              <a:gd name="connsiteX0" fmla="*/ 222069 w 764569"/>
              <a:gd name="connsiteY0" fmla="*/ 0 h 2799962"/>
              <a:gd name="connsiteX1" fmla="*/ 287383 w 764569"/>
              <a:gd name="connsiteY1" fmla="*/ 52252 h 2799962"/>
              <a:gd name="connsiteX2" fmla="*/ 352697 w 764569"/>
              <a:gd name="connsiteY2" fmla="*/ 169818 h 2799962"/>
              <a:gd name="connsiteX3" fmla="*/ 339634 w 764569"/>
              <a:gd name="connsiteY3" fmla="*/ 431075 h 2799962"/>
              <a:gd name="connsiteX4" fmla="*/ 300446 w 764569"/>
              <a:gd name="connsiteY4" fmla="*/ 509452 h 2799962"/>
              <a:gd name="connsiteX5" fmla="*/ 261257 w 764569"/>
              <a:gd name="connsiteY5" fmla="*/ 627018 h 2799962"/>
              <a:gd name="connsiteX6" fmla="*/ 248194 w 764569"/>
              <a:gd name="connsiteY6" fmla="*/ 666206 h 2799962"/>
              <a:gd name="connsiteX7" fmla="*/ 195943 w 764569"/>
              <a:gd name="connsiteY7" fmla="*/ 744583 h 2799962"/>
              <a:gd name="connsiteX8" fmla="*/ 169817 w 764569"/>
              <a:gd name="connsiteY8" fmla="*/ 783772 h 2799962"/>
              <a:gd name="connsiteX9" fmla="*/ 117566 w 764569"/>
              <a:gd name="connsiteY9" fmla="*/ 901338 h 2799962"/>
              <a:gd name="connsiteX10" fmla="*/ 91440 w 764569"/>
              <a:gd name="connsiteY10" fmla="*/ 1018903 h 2799962"/>
              <a:gd name="connsiteX11" fmla="*/ 65314 w 764569"/>
              <a:gd name="connsiteY11" fmla="*/ 1123406 h 2799962"/>
              <a:gd name="connsiteX12" fmla="*/ 52251 w 764569"/>
              <a:gd name="connsiteY12" fmla="*/ 1201783 h 2799962"/>
              <a:gd name="connsiteX13" fmla="*/ 26126 w 764569"/>
              <a:gd name="connsiteY13" fmla="*/ 1319349 h 2799962"/>
              <a:gd name="connsiteX14" fmla="*/ 0 w 764569"/>
              <a:gd name="connsiteY14" fmla="*/ 1619795 h 2799962"/>
              <a:gd name="connsiteX15" fmla="*/ 13063 w 764569"/>
              <a:gd name="connsiteY15" fmla="*/ 1828800 h 2799962"/>
              <a:gd name="connsiteX16" fmla="*/ 39189 w 764569"/>
              <a:gd name="connsiteY16" fmla="*/ 1907178 h 2799962"/>
              <a:gd name="connsiteX17" fmla="*/ 52251 w 764569"/>
              <a:gd name="connsiteY17" fmla="*/ 1946366 h 2799962"/>
              <a:gd name="connsiteX18" fmla="*/ 78377 w 764569"/>
              <a:gd name="connsiteY18" fmla="*/ 2024743 h 2799962"/>
              <a:gd name="connsiteX19" fmla="*/ 143691 w 764569"/>
              <a:gd name="connsiteY19" fmla="*/ 2142309 h 2799962"/>
              <a:gd name="connsiteX20" fmla="*/ 182880 w 764569"/>
              <a:gd name="connsiteY20" fmla="*/ 2181498 h 2799962"/>
              <a:gd name="connsiteX21" fmla="*/ 274320 w 764569"/>
              <a:gd name="connsiteY21" fmla="*/ 2220686 h 2799962"/>
              <a:gd name="connsiteX22" fmla="*/ 313509 w 764569"/>
              <a:gd name="connsiteY22" fmla="*/ 2246812 h 2799962"/>
              <a:gd name="connsiteX23" fmla="*/ 404949 w 764569"/>
              <a:gd name="connsiteY23" fmla="*/ 2272938 h 2799962"/>
              <a:gd name="connsiteX24" fmla="*/ 444137 w 764569"/>
              <a:gd name="connsiteY24" fmla="*/ 2299063 h 2799962"/>
              <a:gd name="connsiteX25" fmla="*/ 522514 w 764569"/>
              <a:gd name="connsiteY25" fmla="*/ 2325189 h 2799962"/>
              <a:gd name="connsiteX26" fmla="*/ 600891 w 764569"/>
              <a:gd name="connsiteY26" fmla="*/ 2364378 h 2799962"/>
              <a:gd name="connsiteX27" fmla="*/ 640080 w 764569"/>
              <a:gd name="connsiteY27" fmla="*/ 2403566 h 2799962"/>
              <a:gd name="connsiteX28" fmla="*/ 679269 w 764569"/>
              <a:gd name="connsiteY28" fmla="*/ 2429692 h 2799962"/>
              <a:gd name="connsiteX29" fmla="*/ 692331 w 764569"/>
              <a:gd name="connsiteY29" fmla="*/ 2468880 h 2799962"/>
              <a:gd name="connsiteX30" fmla="*/ 718457 w 764569"/>
              <a:gd name="connsiteY30" fmla="*/ 2586446 h 2799962"/>
              <a:gd name="connsiteX31" fmla="*/ 731520 w 764569"/>
              <a:gd name="connsiteY31" fmla="*/ 2664823 h 2799962"/>
              <a:gd name="connsiteX32" fmla="*/ 744583 w 764569"/>
              <a:gd name="connsiteY32" fmla="*/ 2717075 h 2799962"/>
              <a:gd name="connsiteX33" fmla="*/ 757646 w 764569"/>
              <a:gd name="connsiteY33" fmla="*/ 2795452 h 2799962"/>
              <a:gd name="connsiteX34" fmla="*/ 757646 w 764569"/>
              <a:gd name="connsiteY34" fmla="*/ 2690949 h 279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64569" h="2799962">
                <a:moveTo>
                  <a:pt x="222069" y="0"/>
                </a:moveTo>
                <a:cubicBezTo>
                  <a:pt x="243840" y="17417"/>
                  <a:pt x="268732" y="31528"/>
                  <a:pt x="287383" y="52252"/>
                </a:cubicBezTo>
                <a:cubicBezTo>
                  <a:pt x="334942" y="105096"/>
                  <a:pt x="335112" y="117063"/>
                  <a:pt x="352697" y="169818"/>
                </a:cubicBezTo>
                <a:cubicBezTo>
                  <a:pt x="348343" y="256904"/>
                  <a:pt x="347188" y="344208"/>
                  <a:pt x="339634" y="431075"/>
                </a:cubicBezTo>
                <a:cubicBezTo>
                  <a:pt x="335772" y="475492"/>
                  <a:pt x="318057" y="469826"/>
                  <a:pt x="300446" y="509452"/>
                </a:cubicBezTo>
                <a:cubicBezTo>
                  <a:pt x="300444" y="509457"/>
                  <a:pt x="267789" y="607421"/>
                  <a:pt x="261257" y="627018"/>
                </a:cubicBezTo>
                <a:cubicBezTo>
                  <a:pt x="256903" y="640081"/>
                  <a:pt x="255832" y="654749"/>
                  <a:pt x="248194" y="666206"/>
                </a:cubicBezTo>
                <a:lnTo>
                  <a:pt x="195943" y="744583"/>
                </a:lnTo>
                <a:cubicBezTo>
                  <a:pt x="187234" y="757646"/>
                  <a:pt x="174782" y="768878"/>
                  <a:pt x="169817" y="783772"/>
                </a:cubicBezTo>
                <a:cubicBezTo>
                  <a:pt x="138726" y="877043"/>
                  <a:pt x="158966" y="839235"/>
                  <a:pt x="117566" y="901338"/>
                </a:cubicBezTo>
                <a:cubicBezTo>
                  <a:pt x="78164" y="1098345"/>
                  <a:pt x="128339" y="852860"/>
                  <a:pt x="91440" y="1018903"/>
                </a:cubicBezTo>
                <a:cubicBezTo>
                  <a:pt x="70422" y="1113484"/>
                  <a:pt x="88657" y="1053379"/>
                  <a:pt x="65314" y="1123406"/>
                </a:cubicBezTo>
                <a:cubicBezTo>
                  <a:pt x="60960" y="1149532"/>
                  <a:pt x="57996" y="1175928"/>
                  <a:pt x="52251" y="1201783"/>
                </a:cubicBezTo>
                <a:cubicBezTo>
                  <a:pt x="21139" y="1341791"/>
                  <a:pt x="60063" y="1081793"/>
                  <a:pt x="26126" y="1319349"/>
                </a:cubicBezTo>
                <a:cubicBezTo>
                  <a:pt x="7592" y="1449089"/>
                  <a:pt x="10461" y="1462882"/>
                  <a:pt x="0" y="1619795"/>
                </a:cubicBezTo>
                <a:cubicBezTo>
                  <a:pt x="4354" y="1689463"/>
                  <a:pt x="3631" y="1759636"/>
                  <a:pt x="13063" y="1828800"/>
                </a:cubicBezTo>
                <a:cubicBezTo>
                  <a:pt x="16784" y="1856087"/>
                  <a:pt x="30480" y="1881052"/>
                  <a:pt x="39189" y="1907178"/>
                </a:cubicBezTo>
                <a:lnTo>
                  <a:pt x="52251" y="1946366"/>
                </a:lnTo>
                <a:lnTo>
                  <a:pt x="78377" y="2024743"/>
                </a:lnTo>
                <a:cubicBezTo>
                  <a:pt x="94804" y="2074022"/>
                  <a:pt x="98774" y="2097392"/>
                  <a:pt x="143691" y="2142309"/>
                </a:cubicBezTo>
                <a:cubicBezTo>
                  <a:pt x="156754" y="2155372"/>
                  <a:pt x="167847" y="2170760"/>
                  <a:pt x="182880" y="2181498"/>
                </a:cubicBezTo>
                <a:cubicBezTo>
                  <a:pt x="246302" y="2226799"/>
                  <a:pt x="217467" y="2192260"/>
                  <a:pt x="274320" y="2220686"/>
                </a:cubicBezTo>
                <a:cubicBezTo>
                  <a:pt x="288362" y="2227707"/>
                  <a:pt x="299467" y="2239791"/>
                  <a:pt x="313509" y="2246812"/>
                </a:cubicBezTo>
                <a:cubicBezTo>
                  <a:pt x="332250" y="2256183"/>
                  <a:pt x="388206" y="2268752"/>
                  <a:pt x="404949" y="2272938"/>
                </a:cubicBezTo>
                <a:cubicBezTo>
                  <a:pt x="418012" y="2281646"/>
                  <a:pt x="429791" y="2292687"/>
                  <a:pt x="444137" y="2299063"/>
                </a:cubicBezTo>
                <a:cubicBezTo>
                  <a:pt x="469302" y="2310248"/>
                  <a:pt x="499600" y="2309913"/>
                  <a:pt x="522514" y="2325189"/>
                </a:cubicBezTo>
                <a:cubicBezTo>
                  <a:pt x="573160" y="2358953"/>
                  <a:pt x="546809" y="2346350"/>
                  <a:pt x="600891" y="2364378"/>
                </a:cubicBezTo>
                <a:cubicBezTo>
                  <a:pt x="613954" y="2377441"/>
                  <a:pt x="625888" y="2391740"/>
                  <a:pt x="640080" y="2403566"/>
                </a:cubicBezTo>
                <a:cubicBezTo>
                  <a:pt x="652141" y="2413617"/>
                  <a:pt x="669461" y="2417433"/>
                  <a:pt x="679269" y="2429692"/>
                </a:cubicBezTo>
                <a:cubicBezTo>
                  <a:pt x="687871" y="2440444"/>
                  <a:pt x="688548" y="2455641"/>
                  <a:pt x="692331" y="2468880"/>
                </a:cubicBezTo>
                <a:cubicBezTo>
                  <a:pt x="702815" y="2505574"/>
                  <a:pt x="711722" y="2549406"/>
                  <a:pt x="718457" y="2586446"/>
                </a:cubicBezTo>
                <a:cubicBezTo>
                  <a:pt x="723195" y="2612505"/>
                  <a:pt x="726326" y="2638851"/>
                  <a:pt x="731520" y="2664823"/>
                </a:cubicBezTo>
                <a:cubicBezTo>
                  <a:pt x="735041" y="2682428"/>
                  <a:pt x="741062" y="2699470"/>
                  <a:pt x="744583" y="2717075"/>
                </a:cubicBezTo>
                <a:cubicBezTo>
                  <a:pt x="749777" y="2743047"/>
                  <a:pt x="745801" y="2819142"/>
                  <a:pt x="757646" y="2795452"/>
                </a:cubicBezTo>
                <a:cubicBezTo>
                  <a:pt x="773224" y="2764295"/>
                  <a:pt x="757646" y="2725783"/>
                  <a:pt x="757646" y="269094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F7DA349D-62E5-C34A-87E4-7D5EBC986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01" y="1117599"/>
            <a:ext cx="7259962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5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500">
        <p:fade/>
        <p:sndAc>
          <p:stSnd>
            <p:snd r:embed="rId2" name="breeze.wav"/>
          </p:stSnd>
        </p:sndAc>
      </p:transition>
    </mc:Choice>
    <mc:Fallback xmlns="">
      <p:transition spd="med" advClick="0" advTm="6500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rot="19645324">
            <a:off x="-26953" y="-39789"/>
            <a:ext cx="37252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b="1" dirty="0">
                <a:ln w="22225">
                  <a:solidFill>
                    <a:srgbClr val="073E04"/>
                  </a:solidFill>
                  <a:prstDash val="solid"/>
                </a:ln>
                <a:solidFill>
                  <a:srgbClr val="22C822"/>
                </a:solidFill>
                <a:latin typeface="Candara Light" panose="020E0502030303020204" pitchFamily="34" charset="0"/>
              </a:rPr>
              <a:t>I nostri laboratori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6861" y="1888229"/>
            <a:ext cx="6784178" cy="30861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9105900" y="5849670"/>
            <a:ext cx="3086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n>
                  <a:solidFill>
                    <a:srgbClr val="073E04"/>
                  </a:solidFill>
                </a:ln>
                <a:solidFill>
                  <a:srgbClr val="22C8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Giardino ed orto verticale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535" y="4752285"/>
            <a:ext cx="3358975" cy="207108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1" y="4816513"/>
            <a:ext cx="3751988" cy="206631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535" y="2651760"/>
            <a:ext cx="3358975" cy="202474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38" y="2651760"/>
            <a:ext cx="3652815" cy="2121812"/>
          </a:xfrm>
          <a:prstGeom prst="rect">
            <a:avLst/>
          </a:prstGeom>
        </p:spPr>
      </p:pic>
      <p:sp>
        <p:nvSpPr>
          <p:cNvPr id="18" name="Ovale 17"/>
          <p:cNvSpPr/>
          <p:nvPr/>
        </p:nvSpPr>
        <p:spPr>
          <a:xfrm>
            <a:off x="3976955" y="70948"/>
            <a:ext cx="2332405" cy="2149738"/>
          </a:xfrm>
          <a:prstGeom prst="ellipse">
            <a:avLst/>
          </a:prstGeom>
          <a:gradFill flip="none" rotWithShape="1">
            <a:gsLst>
              <a:gs pos="0">
                <a:srgbClr val="22C822">
                  <a:tint val="66000"/>
                  <a:satMod val="160000"/>
                </a:srgbClr>
              </a:gs>
              <a:gs pos="50000">
                <a:srgbClr val="22C822">
                  <a:tint val="44500"/>
                  <a:satMod val="160000"/>
                </a:srgbClr>
              </a:gs>
              <a:gs pos="100000">
                <a:srgbClr val="22C822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073E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22C8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Orto e giardino a scuola</a:t>
            </a:r>
          </a:p>
        </p:txBody>
      </p:sp>
      <p:sp>
        <p:nvSpPr>
          <p:cNvPr id="20" name="Figura a mano libera 19"/>
          <p:cNvSpPr/>
          <p:nvPr/>
        </p:nvSpPr>
        <p:spPr>
          <a:xfrm>
            <a:off x="4728045" y="2220686"/>
            <a:ext cx="575475" cy="4010825"/>
          </a:xfrm>
          <a:custGeom>
            <a:avLst/>
            <a:gdLst>
              <a:gd name="connsiteX0" fmla="*/ 392595 w 575475"/>
              <a:gd name="connsiteY0" fmla="*/ 0 h 4010825"/>
              <a:gd name="connsiteX1" fmla="*/ 379532 w 575475"/>
              <a:gd name="connsiteY1" fmla="*/ 287383 h 4010825"/>
              <a:gd name="connsiteX2" fmla="*/ 353406 w 575475"/>
              <a:gd name="connsiteY2" fmla="*/ 365760 h 4010825"/>
              <a:gd name="connsiteX3" fmla="*/ 261966 w 575475"/>
              <a:gd name="connsiteY3" fmla="*/ 483325 h 4010825"/>
              <a:gd name="connsiteX4" fmla="*/ 222778 w 575475"/>
              <a:gd name="connsiteY4" fmla="*/ 509451 h 4010825"/>
              <a:gd name="connsiteX5" fmla="*/ 144401 w 575475"/>
              <a:gd name="connsiteY5" fmla="*/ 561703 h 4010825"/>
              <a:gd name="connsiteX6" fmla="*/ 79086 w 575475"/>
              <a:gd name="connsiteY6" fmla="*/ 627017 h 4010825"/>
              <a:gd name="connsiteX7" fmla="*/ 39898 w 575475"/>
              <a:gd name="connsiteY7" fmla="*/ 705394 h 4010825"/>
              <a:gd name="connsiteX8" fmla="*/ 13772 w 575475"/>
              <a:gd name="connsiteY8" fmla="*/ 744583 h 4010825"/>
              <a:gd name="connsiteX9" fmla="*/ 13772 w 575475"/>
              <a:gd name="connsiteY9" fmla="*/ 966651 h 4010825"/>
              <a:gd name="connsiteX10" fmla="*/ 26835 w 575475"/>
              <a:gd name="connsiteY10" fmla="*/ 1005840 h 4010825"/>
              <a:gd name="connsiteX11" fmla="*/ 52961 w 575475"/>
              <a:gd name="connsiteY11" fmla="*/ 1045028 h 4010825"/>
              <a:gd name="connsiteX12" fmla="*/ 79086 w 575475"/>
              <a:gd name="connsiteY12" fmla="*/ 1123405 h 4010825"/>
              <a:gd name="connsiteX13" fmla="*/ 92149 w 575475"/>
              <a:gd name="connsiteY13" fmla="*/ 1175657 h 4010825"/>
              <a:gd name="connsiteX14" fmla="*/ 118275 w 575475"/>
              <a:gd name="connsiteY14" fmla="*/ 1214845 h 4010825"/>
              <a:gd name="connsiteX15" fmla="*/ 170526 w 575475"/>
              <a:gd name="connsiteY15" fmla="*/ 1332411 h 4010825"/>
              <a:gd name="connsiteX16" fmla="*/ 209715 w 575475"/>
              <a:gd name="connsiteY16" fmla="*/ 1410788 h 4010825"/>
              <a:gd name="connsiteX17" fmla="*/ 248904 w 575475"/>
              <a:gd name="connsiteY17" fmla="*/ 1449977 h 4010825"/>
              <a:gd name="connsiteX18" fmla="*/ 275029 w 575475"/>
              <a:gd name="connsiteY18" fmla="*/ 1489165 h 4010825"/>
              <a:gd name="connsiteX19" fmla="*/ 366469 w 575475"/>
              <a:gd name="connsiteY19" fmla="*/ 1606731 h 4010825"/>
              <a:gd name="connsiteX20" fmla="*/ 431784 w 575475"/>
              <a:gd name="connsiteY20" fmla="*/ 1685108 h 4010825"/>
              <a:gd name="connsiteX21" fmla="*/ 484035 w 575475"/>
              <a:gd name="connsiteY21" fmla="*/ 1763485 h 4010825"/>
              <a:gd name="connsiteX22" fmla="*/ 510161 w 575475"/>
              <a:gd name="connsiteY22" fmla="*/ 1841863 h 4010825"/>
              <a:gd name="connsiteX23" fmla="*/ 523224 w 575475"/>
              <a:gd name="connsiteY23" fmla="*/ 1881051 h 4010825"/>
              <a:gd name="connsiteX24" fmla="*/ 536286 w 575475"/>
              <a:gd name="connsiteY24" fmla="*/ 1933303 h 4010825"/>
              <a:gd name="connsiteX25" fmla="*/ 562412 w 575475"/>
              <a:gd name="connsiteY25" fmla="*/ 1985554 h 4010825"/>
              <a:gd name="connsiteX26" fmla="*/ 575475 w 575475"/>
              <a:gd name="connsiteY26" fmla="*/ 2024743 h 4010825"/>
              <a:gd name="connsiteX27" fmla="*/ 562412 w 575475"/>
              <a:gd name="connsiteY27" fmla="*/ 2338251 h 4010825"/>
              <a:gd name="connsiteX28" fmla="*/ 497098 w 575475"/>
              <a:gd name="connsiteY28" fmla="*/ 2403565 h 4010825"/>
              <a:gd name="connsiteX29" fmla="*/ 418721 w 575475"/>
              <a:gd name="connsiteY29" fmla="*/ 2468880 h 4010825"/>
              <a:gd name="connsiteX30" fmla="*/ 366469 w 575475"/>
              <a:gd name="connsiteY30" fmla="*/ 2547257 h 4010825"/>
              <a:gd name="connsiteX31" fmla="*/ 340344 w 575475"/>
              <a:gd name="connsiteY31" fmla="*/ 2586445 h 4010825"/>
              <a:gd name="connsiteX32" fmla="*/ 327281 w 575475"/>
              <a:gd name="connsiteY32" fmla="*/ 2625634 h 4010825"/>
              <a:gd name="connsiteX33" fmla="*/ 275029 w 575475"/>
              <a:gd name="connsiteY33" fmla="*/ 2704011 h 4010825"/>
              <a:gd name="connsiteX34" fmla="*/ 235841 w 575475"/>
              <a:gd name="connsiteY34" fmla="*/ 2795451 h 4010825"/>
              <a:gd name="connsiteX35" fmla="*/ 209715 w 575475"/>
              <a:gd name="connsiteY35" fmla="*/ 2873828 h 4010825"/>
              <a:gd name="connsiteX36" fmla="*/ 196652 w 575475"/>
              <a:gd name="connsiteY36" fmla="*/ 2978331 h 4010825"/>
              <a:gd name="connsiteX37" fmla="*/ 183589 w 575475"/>
              <a:gd name="connsiteY37" fmla="*/ 3017520 h 4010825"/>
              <a:gd name="connsiteX38" fmla="*/ 196652 w 575475"/>
              <a:gd name="connsiteY38" fmla="*/ 3226525 h 4010825"/>
              <a:gd name="connsiteX39" fmla="*/ 288092 w 575475"/>
              <a:gd name="connsiteY39" fmla="*/ 3331028 h 4010825"/>
              <a:gd name="connsiteX40" fmla="*/ 327281 w 575475"/>
              <a:gd name="connsiteY40" fmla="*/ 3370217 h 4010825"/>
              <a:gd name="connsiteX41" fmla="*/ 405658 w 575475"/>
              <a:gd name="connsiteY41" fmla="*/ 3409405 h 4010825"/>
              <a:gd name="connsiteX42" fmla="*/ 444846 w 575475"/>
              <a:gd name="connsiteY42" fmla="*/ 3435531 h 4010825"/>
              <a:gd name="connsiteX43" fmla="*/ 457909 w 575475"/>
              <a:gd name="connsiteY43" fmla="*/ 3474720 h 4010825"/>
              <a:gd name="connsiteX44" fmla="*/ 484035 w 575475"/>
              <a:gd name="connsiteY44" fmla="*/ 3513908 h 4010825"/>
              <a:gd name="connsiteX45" fmla="*/ 484035 w 575475"/>
              <a:gd name="connsiteY45" fmla="*/ 3853543 h 4010825"/>
              <a:gd name="connsiteX46" fmla="*/ 470972 w 575475"/>
              <a:gd name="connsiteY46" fmla="*/ 3931920 h 4010825"/>
              <a:gd name="connsiteX47" fmla="*/ 444846 w 575475"/>
              <a:gd name="connsiteY47" fmla="*/ 4010297 h 4010825"/>
              <a:gd name="connsiteX48" fmla="*/ 510161 w 575475"/>
              <a:gd name="connsiteY48" fmla="*/ 3984171 h 401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5475" h="4010825">
                <a:moveTo>
                  <a:pt x="392595" y="0"/>
                </a:moveTo>
                <a:cubicBezTo>
                  <a:pt x="388241" y="95794"/>
                  <a:pt x="389748" y="192035"/>
                  <a:pt x="379532" y="287383"/>
                </a:cubicBezTo>
                <a:cubicBezTo>
                  <a:pt x="376598" y="314765"/>
                  <a:pt x="368682" y="342846"/>
                  <a:pt x="353406" y="365760"/>
                </a:cubicBezTo>
                <a:cubicBezTo>
                  <a:pt x="316990" y="420384"/>
                  <a:pt x="308012" y="444953"/>
                  <a:pt x="261966" y="483325"/>
                </a:cubicBezTo>
                <a:cubicBezTo>
                  <a:pt x="249905" y="493376"/>
                  <a:pt x="234839" y="499400"/>
                  <a:pt x="222778" y="509451"/>
                </a:cubicBezTo>
                <a:cubicBezTo>
                  <a:pt x="157545" y="563812"/>
                  <a:pt x="213269" y="538746"/>
                  <a:pt x="144401" y="561703"/>
                </a:cubicBezTo>
                <a:cubicBezTo>
                  <a:pt x="74730" y="666207"/>
                  <a:pt x="166175" y="539928"/>
                  <a:pt x="79086" y="627017"/>
                </a:cubicBezTo>
                <a:cubicBezTo>
                  <a:pt x="41651" y="664452"/>
                  <a:pt x="61146" y="662898"/>
                  <a:pt x="39898" y="705394"/>
                </a:cubicBezTo>
                <a:cubicBezTo>
                  <a:pt x="32877" y="719436"/>
                  <a:pt x="22481" y="731520"/>
                  <a:pt x="13772" y="744583"/>
                </a:cubicBezTo>
                <a:cubicBezTo>
                  <a:pt x="-2538" y="858751"/>
                  <a:pt x="-6536" y="834653"/>
                  <a:pt x="13772" y="966651"/>
                </a:cubicBezTo>
                <a:cubicBezTo>
                  <a:pt x="15866" y="980260"/>
                  <a:pt x="20677" y="993524"/>
                  <a:pt x="26835" y="1005840"/>
                </a:cubicBezTo>
                <a:cubicBezTo>
                  <a:pt x="33856" y="1019882"/>
                  <a:pt x="44252" y="1031965"/>
                  <a:pt x="52961" y="1045028"/>
                </a:cubicBezTo>
                <a:cubicBezTo>
                  <a:pt x="61669" y="1071154"/>
                  <a:pt x="72407" y="1096688"/>
                  <a:pt x="79086" y="1123405"/>
                </a:cubicBezTo>
                <a:cubicBezTo>
                  <a:pt x="83440" y="1140822"/>
                  <a:pt x="85077" y="1159155"/>
                  <a:pt x="92149" y="1175657"/>
                </a:cubicBezTo>
                <a:cubicBezTo>
                  <a:pt x="98333" y="1190087"/>
                  <a:pt x="109566" y="1201782"/>
                  <a:pt x="118275" y="1214845"/>
                </a:cubicBezTo>
                <a:cubicBezTo>
                  <a:pt x="185679" y="1417057"/>
                  <a:pt x="108424" y="1208205"/>
                  <a:pt x="170526" y="1332411"/>
                </a:cubicBezTo>
                <a:cubicBezTo>
                  <a:pt x="199983" y="1391325"/>
                  <a:pt x="162920" y="1354635"/>
                  <a:pt x="209715" y="1410788"/>
                </a:cubicBezTo>
                <a:cubicBezTo>
                  <a:pt x="221542" y="1424980"/>
                  <a:pt x="237077" y="1435785"/>
                  <a:pt x="248904" y="1449977"/>
                </a:cubicBezTo>
                <a:cubicBezTo>
                  <a:pt x="258954" y="1462038"/>
                  <a:pt x="264979" y="1477104"/>
                  <a:pt x="275029" y="1489165"/>
                </a:cubicBezTo>
                <a:cubicBezTo>
                  <a:pt x="377349" y="1611949"/>
                  <a:pt x="234407" y="1408637"/>
                  <a:pt x="366469" y="1606731"/>
                </a:cubicBezTo>
                <a:cubicBezTo>
                  <a:pt x="459827" y="1746768"/>
                  <a:pt x="314441" y="1534239"/>
                  <a:pt x="431784" y="1685108"/>
                </a:cubicBezTo>
                <a:cubicBezTo>
                  <a:pt x="451061" y="1709893"/>
                  <a:pt x="484035" y="1763485"/>
                  <a:pt x="484035" y="1763485"/>
                </a:cubicBezTo>
                <a:lnTo>
                  <a:pt x="510161" y="1841863"/>
                </a:lnTo>
                <a:cubicBezTo>
                  <a:pt x="514515" y="1854926"/>
                  <a:pt x="519885" y="1867693"/>
                  <a:pt x="523224" y="1881051"/>
                </a:cubicBezTo>
                <a:cubicBezTo>
                  <a:pt x="527578" y="1898468"/>
                  <a:pt x="529982" y="1916493"/>
                  <a:pt x="536286" y="1933303"/>
                </a:cubicBezTo>
                <a:cubicBezTo>
                  <a:pt x="543123" y="1951536"/>
                  <a:pt x="554741" y="1967656"/>
                  <a:pt x="562412" y="1985554"/>
                </a:cubicBezTo>
                <a:cubicBezTo>
                  <a:pt x="567836" y="1998210"/>
                  <a:pt x="571121" y="2011680"/>
                  <a:pt x="575475" y="2024743"/>
                </a:cubicBezTo>
                <a:cubicBezTo>
                  <a:pt x="571121" y="2129246"/>
                  <a:pt x="573963" y="2234297"/>
                  <a:pt x="562412" y="2338251"/>
                </a:cubicBezTo>
                <a:cubicBezTo>
                  <a:pt x="558502" y="2373442"/>
                  <a:pt x="518426" y="2385792"/>
                  <a:pt x="497098" y="2403565"/>
                </a:cubicBezTo>
                <a:cubicBezTo>
                  <a:pt x="396511" y="2487387"/>
                  <a:pt x="516023" y="2404010"/>
                  <a:pt x="418721" y="2468880"/>
                </a:cubicBezTo>
                <a:lnTo>
                  <a:pt x="366469" y="2547257"/>
                </a:lnTo>
                <a:cubicBezTo>
                  <a:pt x="357761" y="2560320"/>
                  <a:pt x="345309" y="2571551"/>
                  <a:pt x="340344" y="2586445"/>
                </a:cubicBezTo>
                <a:cubicBezTo>
                  <a:pt x="335990" y="2599508"/>
                  <a:pt x="333968" y="2613597"/>
                  <a:pt x="327281" y="2625634"/>
                </a:cubicBezTo>
                <a:cubicBezTo>
                  <a:pt x="312032" y="2653082"/>
                  <a:pt x="275029" y="2704011"/>
                  <a:pt x="275029" y="2704011"/>
                </a:cubicBezTo>
                <a:cubicBezTo>
                  <a:pt x="232981" y="2830155"/>
                  <a:pt x="300405" y="2634039"/>
                  <a:pt x="235841" y="2795451"/>
                </a:cubicBezTo>
                <a:cubicBezTo>
                  <a:pt x="225613" y="2821020"/>
                  <a:pt x="209715" y="2873828"/>
                  <a:pt x="209715" y="2873828"/>
                </a:cubicBezTo>
                <a:cubicBezTo>
                  <a:pt x="205361" y="2908662"/>
                  <a:pt x="202932" y="2943792"/>
                  <a:pt x="196652" y="2978331"/>
                </a:cubicBezTo>
                <a:cubicBezTo>
                  <a:pt x="194189" y="2991879"/>
                  <a:pt x="183589" y="3003750"/>
                  <a:pt x="183589" y="3017520"/>
                </a:cubicBezTo>
                <a:cubicBezTo>
                  <a:pt x="183589" y="3087324"/>
                  <a:pt x="181182" y="3158457"/>
                  <a:pt x="196652" y="3226525"/>
                </a:cubicBezTo>
                <a:cubicBezTo>
                  <a:pt x="214151" y="3303521"/>
                  <a:pt x="244508" y="3294708"/>
                  <a:pt x="288092" y="3331028"/>
                </a:cubicBezTo>
                <a:cubicBezTo>
                  <a:pt x="302284" y="3342855"/>
                  <a:pt x="313089" y="3358390"/>
                  <a:pt x="327281" y="3370217"/>
                </a:cubicBezTo>
                <a:cubicBezTo>
                  <a:pt x="361046" y="3398355"/>
                  <a:pt x="366380" y="3396313"/>
                  <a:pt x="405658" y="3409405"/>
                </a:cubicBezTo>
                <a:cubicBezTo>
                  <a:pt x="418721" y="3418114"/>
                  <a:pt x="435039" y="3423272"/>
                  <a:pt x="444846" y="3435531"/>
                </a:cubicBezTo>
                <a:cubicBezTo>
                  <a:pt x="453448" y="3446283"/>
                  <a:pt x="451751" y="3462404"/>
                  <a:pt x="457909" y="3474720"/>
                </a:cubicBezTo>
                <a:cubicBezTo>
                  <a:pt x="464930" y="3488762"/>
                  <a:pt x="475326" y="3500845"/>
                  <a:pt x="484035" y="3513908"/>
                </a:cubicBezTo>
                <a:cubicBezTo>
                  <a:pt x="527886" y="3645462"/>
                  <a:pt x="504332" y="3559247"/>
                  <a:pt x="484035" y="3853543"/>
                </a:cubicBezTo>
                <a:cubicBezTo>
                  <a:pt x="482213" y="3879966"/>
                  <a:pt x="477396" y="3906225"/>
                  <a:pt x="470972" y="3931920"/>
                </a:cubicBezTo>
                <a:cubicBezTo>
                  <a:pt x="464293" y="3958637"/>
                  <a:pt x="418129" y="4016976"/>
                  <a:pt x="444846" y="4010297"/>
                </a:cubicBezTo>
                <a:cubicBezTo>
                  <a:pt x="503072" y="3995740"/>
                  <a:pt x="484403" y="4009929"/>
                  <a:pt x="510161" y="3984171"/>
                </a:cubicBezTo>
              </a:path>
            </a:pathLst>
          </a:custGeom>
          <a:noFill/>
          <a:ln>
            <a:solidFill>
              <a:srgbClr val="073E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1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500">
        <p:fade/>
        <p:sndAc>
          <p:stSnd>
            <p:snd r:embed="rId2" name="breeze.wav"/>
          </p:stSnd>
        </p:sndAc>
      </p:transition>
    </mc:Choice>
    <mc:Fallback xmlns="">
      <p:transition spd="med" advClick="0" advTm="6500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2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7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e 5"/>
          <p:cNvSpPr/>
          <p:nvPr/>
        </p:nvSpPr>
        <p:spPr>
          <a:xfrm>
            <a:off x="1290091" y="98541"/>
            <a:ext cx="2785520" cy="2683847"/>
          </a:xfrm>
          <a:prstGeom prst="ellipse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ndara Light" panose="020E0502030303020204" pitchFamily="34" charset="0"/>
              </a:rPr>
              <a:t>PROGETTO EDUCAZIONE CIVICA</a:t>
            </a:r>
          </a:p>
        </p:txBody>
      </p:sp>
      <p:sp>
        <p:nvSpPr>
          <p:cNvPr id="9" name="Figura a mano libera 8"/>
          <p:cNvSpPr/>
          <p:nvPr/>
        </p:nvSpPr>
        <p:spPr>
          <a:xfrm>
            <a:off x="3180805" y="2716437"/>
            <a:ext cx="1789611" cy="3580498"/>
          </a:xfrm>
          <a:custGeom>
            <a:avLst/>
            <a:gdLst>
              <a:gd name="connsiteX0" fmla="*/ 0 w 1789611"/>
              <a:gd name="connsiteY0" fmla="*/ 0 h 3580498"/>
              <a:gd name="connsiteX1" fmla="*/ 235131 w 1789611"/>
              <a:gd name="connsiteY1" fmla="*/ 91440 h 3580498"/>
              <a:gd name="connsiteX2" fmla="*/ 313508 w 1789611"/>
              <a:gd name="connsiteY2" fmla="*/ 117566 h 3580498"/>
              <a:gd name="connsiteX3" fmla="*/ 431074 w 1789611"/>
              <a:gd name="connsiteY3" fmla="*/ 182880 h 3580498"/>
              <a:gd name="connsiteX4" fmla="*/ 470262 w 1789611"/>
              <a:gd name="connsiteY4" fmla="*/ 222068 h 3580498"/>
              <a:gd name="connsiteX5" fmla="*/ 548640 w 1789611"/>
              <a:gd name="connsiteY5" fmla="*/ 274320 h 3580498"/>
              <a:gd name="connsiteX6" fmla="*/ 600891 w 1789611"/>
              <a:gd name="connsiteY6" fmla="*/ 365760 h 3580498"/>
              <a:gd name="connsiteX7" fmla="*/ 627017 w 1789611"/>
              <a:gd name="connsiteY7" fmla="*/ 404948 h 3580498"/>
              <a:gd name="connsiteX8" fmla="*/ 640080 w 1789611"/>
              <a:gd name="connsiteY8" fmla="*/ 444137 h 3580498"/>
              <a:gd name="connsiteX9" fmla="*/ 705394 w 1789611"/>
              <a:gd name="connsiteY9" fmla="*/ 522514 h 3580498"/>
              <a:gd name="connsiteX10" fmla="*/ 744582 w 1789611"/>
              <a:gd name="connsiteY10" fmla="*/ 600891 h 3580498"/>
              <a:gd name="connsiteX11" fmla="*/ 770708 w 1789611"/>
              <a:gd name="connsiteY11" fmla="*/ 679268 h 3580498"/>
              <a:gd name="connsiteX12" fmla="*/ 796834 w 1789611"/>
              <a:gd name="connsiteY12" fmla="*/ 770708 h 3580498"/>
              <a:gd name="connsiteX13" fmla="*/ 783771 w 1789611"/>
              <a:gd name="connsiteY13" fmla="*/ 1031966 h 3580498"/>
              <a:gd name="connsiteX14" fmla="*/ 757645 w 1789611"/>
              <a:gd name="connsiteY14" fmla="*/ 1110343 h 3580498"/>
              <a:gd name="connsiteX15" fmla="*/ 744582 w 1789611"/>
              <a:gd name="connsiteY15" fmla="*/ 1149531 h 3580498"/>
              <a:gd name="connsiteX16" fmla="*/ 731520 w 1789611"/>
              <a:gd name="connsiteY16" fmla="*/ 1188720 h 3580498"/>
              <a:gd name="connsiteX17" fmla="*/ 705394 w 1789611"/>
              <a:gd name="connsiteY17" fmla="*/ 1240971 h 3580498"/>
              <a:gd name="connsiteX18" fmla="*/ 692331 w 1789611"/>
              <a:gd name="connsiteY18" fmla="*/ 1280160 h 3580498"/>
              <a:gd name="connsiteX19" fmla="*/ 653142 w 1789611"/>
              <a:gd name="connsiteY19" fmla="*/ 1319348 h 3580498"/>
              <a:gd name="connsiteX20" fmla="*/ 640080 w 1789611"/>
              <a:gd name="connsiteY20" fmla="*/ 1371600 h 3580498"/>
              <a:gd name="connsiteX21" fmla="*/ 627017 w 1789611"/>
              <a:gd name="connsiteY21" fmla="*/ 1410788 h 3580498"/>
              <a:gd name="connsiteX22" fmla="*/ 613954 w 1789611"/>
              <a:gd name="connsiteY22" fmla="*/ 1515291 h 3580498"/>
              <a:gd name="connsiteX23" fmla="*/ 587828 w 1789611"/>
              <a:gd name="connsiteY23" fmla="*/ 1619794 h 3580498"/>
              <a:gd name="connsiteX24" fmla="*/ 561702 w 1789611"/>
              <a:gd name="connsiteY24" fmla="*/ 1763486 h 3580498"/>
              <a:gd name="connsiteX25" fmla="*/ 535577 w 1789611"/>
              <a:gd name="connsiteY25" fmla="*/ 1946366 h 3580498"/>
              <a:gd name="connsiteX26" fmla="*/ 548640 w 1789611"/>
              <a:gd name="connsiteY26" fmla="*/ 2168434 h 3580498"/>
              <a:gd name="connsiteX27" fmla="*/ 574765 w 1789611"/>
              <a:gd name="connsiteY27" fmla="*/ 2246811 h 3580498"/>
              <a:gd name="connsiteX28" fmla="*/ 600891 w 1789611"/>
              <a:gd name="connsiteY28" fmla="*/ 2351314 h 3580498"/>
              <a:gd name="connsiteX29" fmla="*/ 613954 w 1789611"/>
              <a:gd name="connsiteY29" fmla="*/ 2390503 h 3580498"/>
              <a:gd name="connsiteX30" fmla="*/ 653142 w 1789611"/>
              <a:gd name="connsiteY30" fmla="*/ 2560320 h 3580498"/>
              <a:gd name="connsiteX31" fmla="*/ 679268 w 1789611"/>
              <a:gd name="connsiteY31" fmla="*/ 2638697 h 3580498"/>
              <a:gd name="connsiteX32" fmla="*/ 705394 w 1789611"/>
              <a:gd name="connsiteY32" fmla="*/ 2677886 h 3580498"/>
              <a:gd name="connsiteX33" fmla="*/ 731520 w 1789611"/>
              <a:gd name="connsiteY33" fmla="*/ 2756263 h 3580498"/>
              <a:gd name="connsiteX34" fmla="*/ 796834 w 1789611"/>
              <a:gd name="connsiteY34" fmla="*/ 2847703 h 3580498"/>
              <a:gd name="connsiteX35" fmla="*/ 849085 w 1789611"/>
              <a:gd name="connsiteY35" fmla="*/ 2899954 h 3580498"/>
              <a:gd name="connsiteX36" fmla="*/ 875211 w 1789611"/>
              <a:gd name="connsiteY36" fmla="*/ 2939143 h 3580498"/>
              <a:gd name="connsiteX37" fmla="*/ 953588 w 1789611"/>
              <a:gd name="connsiteY37" fmla="*/ 3004457 h 3580498"/>
              <a:gd name="connsiteX38" fmla="*/ 979714 w 1789611"/>
              <a:gd name="connsiteY38" fmla="*/ 3043646 h 3580498"/>
              <a:gd name="connsiteX39" fmla="*/ 1058091 w 1789611"/>
              <a:gd name="connsiteY39" fmla="*/ 3122023 h 3580498"/>
              <a:gd name="connsiteX40" fmla="*/ 1123405 w 1789611"/>
              <a:gd name="connsiteY40" fmla="*/ 3200400 h 3580498"/>
              <a:gd name="connsiteX41" fmla="*/ 1162594 w 1789611"/>
              <a:gd name="connsiteY41" fmla="*/ 3226526 h 3580498"/>
              <a:gd name="connsiteX42" fmla="*/ 1240971 w 1789611"/>
              <a:gd name="connsiteY42" fmla="*/ 3304903 h 3580498"/>
              <a:gd name="connsiteX43" fmla="*/ 1280160 w 1789611"/>
              <a:gd name="connsiteY43" fmla="*/ 3344091 h 3580498"/>
              <a:gd name="connsiteX44" fmla="*/ 1306285 w 1789611"/>
              <a:gd name="connsiteY44" fmla="*/ 3383280 h 3580498"/>
              <a:gd name="connsiteX45" fmla="*/ 1345474 w 1789611"/>
              <a:gd name="connsiteY45" fmla="*/ 3396343 h 3580498"/>
              <a:gd name="connsiteX46" fmla="*/ 1423851 w 1789611"/>
              <a:gd name="connsiteY46" fmla="*/ 3448594 h 3580498"/>
              <a:gd name="connsiteX47" fmla="*/ 1515291 w 1789611"/>
              <a:gd name="connsiteY47" fmla="*/ 3526971 h 3580498"/>
              <a:gd name="connsiteX48" fmla="*/ 1554480 w 1789611"/>
              <a:gd name="connsiteY48" fmla="*/ 3540034 h 3580498"/>
              <a:gd name="connsiteX49" fmla="*/ 1593668 w 1789611"/>
              <a:gd name="connsiteY49" fmla="*/ 3566160 h 3580498"/>
              <a:gd name="connsiteX50" fmla="*/ 1750422 w 1789611"/>
              <a:gd name="connsiteY50" fmla="*/ 3566160 h 3580498"/>
              <a:gd name="connsiteX51" fmla="*/ 1789611 w 1789611"/>
              <a:gd name="connsiteY51" fmla="*/ 3500846 h 358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789611" h="3580498">
                <a:moveTo>
                  <a:pt x="0" y="0"/>
                </a:moveTo>
                <a:cubicBezTo>
                  <a:pt x="155314" y="69028"/>
                  <a:pt x="76880" y="38689"/>
                  <a:pt x="235131" y="91440"/>
                </a:cubicBezTo>
                <a:cubicBezTo>
                  <a:pt x="261257" y="100149"/>
                  <a:pt x="290594" y="102290"/>
                  <a:pt x="313508" y="117566"/>
                </a:cubicBezTo>
                <a:cubicBezTo>
                  <a:pt x="403342" y="177455"/>
                  <a:pt x="362097" y="159888"/>
                  <a:pt x="431074" y="182880"/>
                </a:cubicBezTo>
                <a:cubicBezTo>
                  <a:pt x="444137" y="195943"/>
                  <a:pt x="455680" y="210726"/>
                  <a:pt x="470262" y="222068"/>
                </a:cubicBezTo>
                <a:cubicBezTo>
                  <a:pt x="495047" y="241345"/>
                  <a:pt x="548640" y="274320"/>
                  <a:pt x="548640" y="274320"/>
                </a:cubicBezTo>
                <a:cubicBezTo>
                  <a:pt x="612296" y="369805"/>
                  <a:pt x="534589" y="249734"/>
                  <a:pt x="600891" y="365760"/>
                </a:cubicBezTo>
                <a:cubicBezTo>
                  <a:pt x="608680" y="379391"/>
                  <a:pt x="618308" y="391885"/>
                  <a:pt x="627017" y="404948"/>
                </a:cubicBezTo>
                <a:cubicBezTo>
                  <a:pt x="631371" y="418011"/>
                  <a:pt x="633922" y="431821"/>
                  <a:pt x="640080" y="444137"/>
                </a:cubicBezTo>
                <a:cubicBezTo>
                  <a:pt x="658268" y="480513"/>
                  <a:pt x="676501" y="493622"/>
                  <a:pt x="705394" y="522514"/>
                </a:cubicBezTo>
                <a:cubicBezTo>
                  <a:pt x="753034" y="665434"/>
                  <a:pt x="677057" y="448958"/>
                  <a:pt x="744582" y="600891"/>
                </a:cubicBezTo>
                <a:cubicBezTo>
                  <a:pt x="755767" y="626056"/>
                  <a:pt x="761999" y="653142"/>
                  <a:pt x="770708" y="679268"/>
                </a:cubicBezTo>
                <a:cubicBezTo>
                  <a:pt x="789448" y="735487"/>
                  <a:pt x="780432" y="705101"/>
                  <a:pt x="796834" y="770708"/>
                </a:cubicBezTo>
                <a:cubicBezTo>
                  <a:pt x="792480" y="857794"/>
                  <a:pt x="793766" y="945346"/>
                  <a:pt x="783771" y="1031966"/>
                </a:cubicBezTo>
                <a:cubicBezTo>
                  <a:pt x="780614" y="1059323"/>
                  <a:pt x="766354" y="1084217"/>
                  <a:pt x="757645" y="1110343"/>
                </a:cubicBezTo>
                <a:lnTo>
                  <a:pt x="744582" y="1149531"/>
                </a:lnTo>
                <a:cubicBezTo>
                  <a:pt x="740228" y="1162594"/>
                  <a:pt x="737678" y="1176404"/>
                  <a:pt x="731520" y="1188720"/>
                </a:cubicBezTo>
                <a:cubicBezTo>
                  <a:pt x="722811" y="1206137"/>
                  <a:pt x="713065" y="1223073"/>
                  <a:pt x="705394" y="1240971"/>
                </a:cubicBezTo>
                <a:cubicBezTo>
                  <a:pt x="699970" y="1253627"/>
                  <a:pt x="699969" y="1268703"/>
                  <a:pt x="692331" y="1280160"/>
                </a:cubicBezTo>
                <a:cubicBezTo>
                  <a:pt x="682084" y="1295531"/>
                  <a:pt x="666205" y="1306285"/>
                  <a:pt x="653142" y="1319348"/>
                </a:cubicBezTo>
                <a:cubicBezTo>
                  <a:pt x="648788" y="1336765"/>
                  <a:pt x="645012" y="1354337"/>
                  <a:pt x="640080" y="1371600"/>
                </a:cubicBezTo>
                <a:cubicBezTo>
                  <a:pt x="636297" y="1384840"/>
                  <a:pt x="629480" y="1397241"/>
                  <a:pt x="627017" y="1410788"/>
                </a:cubicBezTo>
                <a:cubicBezTo>
                  <a:pt x="620737" y="1445327"/>
                  <a:pt x="620424" y="1480787"/>
                  <a:pt x="613954" y="1515291"/>
                </a:cubicBezTo>
                <a:cubicBezTo>
                  <a:pt x="607337" y="1550582"/>
                  <a:pt x="592906" y="1584248"/>
                  <a:pt x="587828" y="1619794"/>
                </a:cubicBezTo>
                <a:cubicBezTo>
                  <a:pt x="554617" y="1852271"/>
                  <a:pt x="592501" y="1609488"/>
                  <a:pt x="561702" y="1763486"/>
                </a:cubicBezTo>
                <a:cubicBezTo>
                  <a:pt x="549149" y="1826255"/>
                  <a:pt x="543602" y="1882166"/>
                  <a:pt x="535577" y="1946366"/>
                </a:cubicBezTo>
                <a:cubicBezTo>
                  <a:pt x="539931" y="2020389"/>
                  <a:pt x="539050" y="2094906"/>
                  <a:pt x="548640" y="2168434"/>
                </a:cubicBezTo>
                <a:cubicBezTo>
                  <a:pt x="552202" y="2195741"/>
                  <a:pt x="568086" y="2220094"/>
                  <a:pt x="574765" y="2246811"/>
                </a:cubicBezTo>
                <a:cubicBezTo>
                  <a:pt x="583474" y="2281645"/>
                  <a:pt x="589536" y="2317250"/>
                  <a:pt x="600891" y="2351314"/>
                </a:cubicBezTo>
                <a:cubicBezTo>
                  <a:pt x="605245" y="2364377"/>
                  <a:pt x="610614" y="2377145"/>
                  <a:pt x="613954" y="2390503"/>
                </a:cubicBezTo>
                <a:cubicBezTo>
                  <a:pt x="634676" y="2473391"/>
                  <a:pt x="620634" y="2462797"/>
                  <a:pt x="653142" y="2560320"/>
                </a:cubicBezTo>
                <a:cubicBezTo>
                  <a:pt x="661851" y="2586446"/>
                  <a:pt x="663992" y="2615783"/>
                  <a:pt x="679268" y="2638697"/>
                </a:cubicBezTo>
                <a:cubicBezTo>
                  <a:pt x="687977" y="2651760"/>
                  <a:pt x="699018" y="2663539"/>
                  <a:pt x="705394" y="2677886"/>
                </a:cubicBezTo>
                <a:cubicBezTo>
                  <a:pt x="716579" y="2703051"/>
                  <a:pt x="712047" y="2736790"/>
                  <a:pt x="731520" y="2756263"/>
                </a:cubicBezTo>
                <a:cubicBezTo>
                  <a:pt x="849720" y="2874463"/>
                  <a:pt x="693673" y="2710154"/>
                  <a:pt x="796834" y="2847703"/>
                </a:cubicBezTo>
                <a:cubicBezTo>
                  <a:pt x="811613" y="2867408"/>
                  <a:pt x="833055" y="2881252"/>
                  <a:pt x="849085" y="2899954"/>
                </a:cubicBezTo>
                <a:cubicBezTo>
                  <a:pt x="859302" y="2911874"/>
                  <a:pt x="865160" y="2927082"/>
                  <a:pt x="875211" y="2939143"/>
                </a:cubicBezTo>
                <a:cubicBezTo>
                  <a:pt x="906640" y="2976858"/>
                  <a:pt x="915058" y="2978770"/>
                  <a:pt x="953588" y="3004457"/>
                </a:cubicBezTo>
                <a:cubicBezTo>
                  <a:pt x="962297" y="3017520"/>
                  <a:pt x="969284" y="3031912"/>
                  <a:pt x="979714" y="3043646"/>
                </a:cubicBezTo>
                <a:cubicBezTo>
                  <a:pt x="1004260" y="3071261"/>
                  <a:pt x="1037596" y="3091281"/>
                  <a:pt x="1058091" y="3122023"/>
                </a:cubicBezTo>
                <a:cubicBezTo>
                  <a:pt x="1083778" y="3160553"/>
                  <a:pt x="1085690" y="3168971"/>
                  <a:pt x="1123405" y="3200400"/>
                </a:cubicBezTo>
                <a:cubicBezTo>
                  <a:pt x="1135466" y="3210451"/>
                  <a:pt x="1150860" y="3216096"/>
                  <a:pt x="1162594" y="3226526"/>
                </a:cubicBezTo>
                <a:cubicBezTo>
                  <a:pt x="1190209" y="3251072"/>
                  <a:pt x="1214845" y="3278777"/>
                  <a:pt x="1240971" y="3304903"/>
                </a:cubicBezTo>
                <a:cubicBezTo>
                  <a:pt x="1254034" y="3317966"/>
                  <a:pt x="1269913" y="3328720"/>
                  <a:pt x="1280160" y="3344091"/>
                </a:cubicBezTo>
                <a:cubicBezTo>
                  <a:pt x="1288868" y="3357154"/>
                  <a:pt x="1294026" y="3373472"/>
                  <a:pt x="1306285" y="3383280"/>
                </a:cubicBezTo>
                <a:cubicBezTo>
                  <a:pt x="1317037" y="3391882"/>
                  <a:pt x="1332411" y="3391989"/>
                  <a:pt x="1345474" y="3396343"/>
                </a:cubicBezTo>
                <a:cubicBezTo>
                  <a:pt x="1436672" y="3487541"/>
                  <a:pt x="1335627" y="3398180"/>
                  <a:pt x="1423851" y="3448594"/>
                </a:cubicBezTo>
                <a:cubicBezTo>
                  <a:pt x="1590353" y="3543739"/>
                  <a:pt x="1376302" y="3434314"/>
                  <a:pt x="1515291" y="3526971"/>
                </a:cubicBezTo>
                <a:cubicBezTo>
                  <a:pt x="1526748" y="3534609"/>
                  <a:pt x="1541417" y="3535680"/>
                  <a:pt x="1554480" y="3540034"/>
                </a:cubicBezTo>
                <a:cubicBezTo>
                  <a:pt x="1567543" y="3548743"/>
                  <a:pt x="1579626" y="3559139"/>
                  <a:pt x="1593668" y="3566160"/>
                </a:cubicBezTo>
                <a:cubicBezTo>
                  <a:pt x="1649373" y="3594013"/>
                  <a:pt x="1678991" y="3574097"/>
                  <a:pt x="1750422" y="3566160"/>
                </a:cubicBezTo>
                <a:cubicBezTo>
                  <a:pt x="1781949" y="3518870"/>
                  <a:pt x="1769527" y="3541013"/>
                  <a:pt x="1789611" y="3500846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C95FC5DE-9D50-F142-802D-F47FDC8BC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41" y="98541"/>
            <a:ext cx="2700000" cy="3600000"/>
          </a:xfrm>
          <a:prstGeom prst="rect">
            <a:avLst/>
          </a:prstGeom>
        </p:spPr>
      </p:pic>
      <p:pic>
        <p:nvPicPr>
          <p:cNvPr id="10" name="Immagine 10">
            <a:extLst>
              <a:ext uri="{FF2B5EF4-FFF2-40B4-BE49-F238E27FC236}">
                <a16:creationId xmlns:a16="http://schemas.microsoft.com/office/drawing/2014/main" id="{B9827161-F2FA-1249-8FEE-249AEA3E3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6" y="3191963"/>
            <a:ext cx="4800000" cy="3600000"/>
          </a:xfrm>
          <a:prstGeom prst="rect">
            <a:avLst/>
          </a:prstGeom>
        </p:spPr>
      </p:pic>
      <p:pic>
        <p:nvPicPr>
          <p:cNvPr id="2" name="Immagine 4">
            <a:extLst>
              <a:ext uri="{FF2B5EF4-FFF2-40B4-BE49-F238E27FC236}">
                <a16:creationId xmlns:a16="http://schemas.microsoft.com/office/drawing/2014/main" id="{5A92ABB5-5367-4941-8099-02F8D17BD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84" y="1270000"/>
            <a:ext cx="4064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8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500">
        <p:fade/>
        <p:sndAc>
          <p:stSnd>
            <p:snd r:embed="rId2" name="breeze.wav"/>
          </p:stSnd>
        </p:sndAc>
      </p:transition>
    </mc:Choice>
    <mc:Fallback xmlns="">
      <p:transition spd="med" advClick="0" advTm="6500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 4"/>
          <p:cNvSpPr/>
          <p:nvPr/>
        </p:nvSpPr>
        <p:spPr>
          <a:xfrm>
            <a:off x="7850776" y="0"/>
            <a:ext cx="2508069" cy="2397034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ndara Light" panose="020E0502030303020204" pitchFamily="34" charset="0"/>
              </a:rPr>
              <a:t>Progetto informatica e progetto inglese </a:t>
            </a:r>
          </a:p>
        </p:txBody>
      </p:sp>
      <p:sp>
        <p:nvSpPr>
          <p:cNvPr id="6" name="Figura a mano libera 5"/>
          <p:cNvSpPr/>
          <p:nvPr/>
        </p:nvSpPr>
        <p:spPr>
          <a:xfrm>
            <a:off x="7639754" y="2403566"/>
            <a:ext cx="1517309" cy="1295656"/>
          </a:xfrm>
          <a:custGeom>
            <a:avLst/>
            <a:gdLst>
              <a:gd name="connsiteX0" fmla="*/ 1517309 w 1517309"/>
              <a:gd name="connsiteY0" fmla="*/ 0 h 1295656"/>
              <a:gd name="connsiteX1" fmla="*/ 1491183 w 1517309"/>
              <a:gd name="connsiteY1" fmla="*/ 143691 h 1295656"/>
              <a:gd name="connsiteX2" fmla="*/ 1478120 w 1517309"/>
              <a:gd name="connsiteY2" fmla="*/ 182880 h 1295656"/>
              <a:gd name="connsiteX3" fmla="*/ 1399743 w 1517309"/>
              <a:gd name="connsiteY3" fmla="*/ 209005 h 1295656"/>
              <a:gd name="connsiteX4" fmla="*/ 1360555 w 1517309"/>
              <a:gd name="connsiteY4" fmla="*/ 222068 h 1295656"/>
              <a:gd name="connsiteX5" fmla="*/ 1125423 w 1517309"/>
              <a:gd name="connsiteY5" fmla="*/ 248194 h 1295656"/>
              <a:gd name="connsiteX6" fmla="*/ 1047046 w 1517309"/>
              <a:gd name="connsiteY6" fmla="*/ 261257 h 1295656"/>
              <a:gd name="connsiteX7" fmla="*/ 864166 w 1517309"/>
              <a:gd name="connsiteY7" fmla="*/ 287383 h 1295656"/>
              <a:gd name="connsiteX8" fmla="*/ 785789 w 1517309"/>
              <a:gd name="connsiteY8" fmla="*/ 313508 h 1295656"/>
              <a:gd name="connsiteX9" fmla="*/ 746600 w 1517309"/>
              <a:gd name="connsiteY9" fmla="*/ 326571 h 1295656"/>
              <a:gd name="connsiteX10" fmla="*/ 655160 w 1517309"/>
              <a:gd name="connsiteY10" fmla="*/ 431074 h 1295656"/>
              <a:gd name="connsiteX11" fmla="*/ 629035 w 1517309"/>
              <a:gd name="connsiteY11" fmla="*/ 509451 h 1295656"/>
              <a:gd name="connsiteX12" fmla="*/ 589846 w 1517309"/>
              <a:gd name="connsiteY12" fmla="*/ 796834 h 1295656"/>
              <a:gd name="connsiteX13" fmla="*/ 459217 w 1517309"/>
              <a:gd name="connsiteY13" fmla="*/ 862148 h 1295656"/>
              <a:gd name="connsiteX14" fmla="*/ 380840 w 1517309"/>
              <a:gd name="connsiteY14" fmla="*/ 888274 h 1295656"/>
              <a:gd name="connsiteX15" fmla="*/ 341652 w 1517309"/>
              <a:gd name="connsiteY15" fmla="*/ 914400 h 1295656"/>
              <a:gd name="connsiteX16" fmla="*/ 315526 w 1517309"/>
              <a:gd name="connsiteY16" fmla="*/ 953588 h 1295656"/>
              <a:gd name="connsiteX17" fmla="*/ 276337 w 1517309"/>
              <a:gd name="connsiteY17" fmla="*/ 966651 h 1295656"/>
              <a:gd name="connsiteX18" fmla="*/ 237149 w 1517309"/>
              <a:gd name="connsiteY18" fmla="*/ 992777 h 1295656"/>
              <a:gd name="connsiteX19" fmla="*/ 197960 w 1517309"/>
              <a:gd name="connsiteY19" fmla="*/ 1031965 h 1295656"/>
              <a:gd name="connsiteX20" fmla="*/ 158772 w 1517309"/>
              <a:gd name="connsiteY20" fmla="*/ 1045028 h 1295656"/>
              <a:gd name="connsiteX21" fmla="*/ 80395 w 1517309"/>
              <a:gd name="connsiteY21" fmla="*/ 1097280 h 1295656"/>
              <a:gd name="connsiteX22" fmla="*/ 15080 w 1517309"/>
              <a:gd name="connsiteY22" fmla="*/ 1214845 h 1295656"/>
              <a:gd name="connsiteX23" fmla="*/ 15080 w 1517309"/>
              <a:gd name="connsiteY23" fmla="*/ 1267097 h 129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17309" h="1295656">
                <a:moveTo>
                  <a:pt x="1517309" y="0"/>
                </a:moveTo>
                <a:cubicBezTo>
                  <a:pt x="1506737" y="74005"/>
                  <a:pt x="1508781" y="82099"/>
                  <a:pt x="1491183" y="143691"/>
                </a:cubicBezTo>
                <a:cubicBezTo>
                  <a:pt x="1487400" y="156931"/>
                  <a:pt x="1489325" y="174877"/>
                  <a:pt x="1478120" y="182880"/>
                </a:cubicBezTo>
                <a:cubicBezTo>
                  <a:pt x="1455711" y="198887"/>
                  <a:pt x="1425869" y="200297"/>
                  <a:pt x="1399743" y="209005"/>
                </a:cubicBezTo>
                <a:cubicBezTo>
                  <a:pt x="1386680" y="213359"/>
                  <a:pt x="1374186" y="220121"/>
                  <a:pt x="1360555" y="222068"/>
                </a:cubicBezTo>
                <a:cubicBezTo>
                  <a:pt x="1103120" y="258845"/>
                  <a:pt x="1484699" y="205926"/>
                  <a:pt x="1125423" y="248194"/>
                </a:cubicBezTo>
                <a:cubicBezTo>
                  <a:pt x="1099118" y="251289"/>
                  <a:pt x="1073266" y="257511"/>
                  <a:pt x="1047046" y="261257"/>
                </a:cubicBezTo>
                <a:cubicBezTo>
                  <a:pt x="1010956" y="266413"/>
                  <a:pt x="905726" y="276993"/>
                  <a:pt x="864166" y="287383"/>
                </a:cubicBezTo>
                <a:cubicBezTo>
                  <a:pt x="837449" y="294062"/>
                  <a:pt x="811915" y="304800"/>
                  <a:pt x="785789" y="313508"/>
                </a:cubicBezTo>
                <a:lnTo>
                  <a:pt x="746600" y="326571"/>
                </a:lnTo>
                <a:cubicBezTo>
                  <a:pt x="700881" y="357051"/>
                  <a:pt x="676930" y="365762"/>
                  <a:pt x="655160" y="431074"/>
                </a:cubicBezTo>
                <a:lnTo>
                  <a:pt x="629035" y="509451"/>
                </a:lnTo>
                <a:cubicBezTo>
                  <a:pt x="628263" y="524121"/>
                  <a:pt x="659441" y="735938"/>
                  <a:pt x="589846" y="796834"/>
                </a:cubicBezTo>
                <a:cubicBezTo>
                  <a:pt x="517762" y="859908"/>
                  <a:pt x="529791" y="840976"/>
                  <a:pt x="459217" y="862148"/>
                </a:cubicBezTo>
                <a:cubicBezTo>
                  <a:pt x="432840" y="870061"/>
                  <a:pt x="380840" y="888274"/>
                  <a:pt x="380840" y="888274"/>
                </a:cubicBezTo>
                <a:cubicBezTo>
                  <a:pt x="367777" y="896983"/>
                  <a:pt x="352753" y="903299"/>
                  <a:pt x="341652" y="914400"/>
                </a:cubicBezTo>
                <a:cubicBezTo>
                  <a:pt x="330551" y="925501"/>
                  <a:pt x="327785" y="943781"/>
                  <a:pt x="315526" y="953588"/>
                </a:cubicBezTo>
                <a:cubicBezTo>
                  <a:pt x="304774" y="962190"/>
                  <a:pt x="289400" y="962297"/>
                  <a:pt x="276337" y="966651"/>
                </a:cubicBezTo>
                <a:cubicBezTo>
                  <a:pt x="263274" y="975360"/>
                  <a:pt x="249210" y="982726"/>
                  <a:pt x="237149" y="992777"/>
                </a:cubicBezTo>
                <a:cubicBezTo>
                  <a:pt x="222957" y="1004604"/>
                  <a:pt x="213331" y="1021718"/>
                  <a:pt x="197960" y="1031965"/>
                </a:cubicBezTo>
                <a:cubicBezTo>
                  <a:pt x="186503" y="1039603"/>
                  <a:pt x="170808" y="1038341"/>
                  <a:pt x="158772" y="1045028"/>
                </a:cubicBezTo>
                <a:cubicBezTo>
                  <a:pt x="131324" y="1060277"/>
                  <a:pt x="80395" y="1097280"/>
                  <a:pt x="80395" y="1097280"/>
                </a:cubicBezTo>
                <a:cubicBezTo>
                  <a:pt x="20505" y="1187114"/>
                  <a:pt x="38073" y="1145869"/>
                  <a:pt x="15080" y="1214845"/>
                </a:cubicBezTo>
                <a:cubicBezTo>
                  <a:pt x="416" y="1302827"/>
                  <a:pt x="-9828" y="1316913"/>
                  <a:pt x="15080" y="126709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8">
            <a:extLst>
              <a:ext uri="{FF2B5EF4-FFF2-40B4-BE49-F238E27FC236}">
                <a16:creationId xmlns:a16="http://schemas.microsoft.com/office/drawing/2014/main" id="{B39B8B46-604A-5F4C-A720-C73345408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1" y="203199"/>
            <a:ext cx="4800000" cy="3600000"/>
          </a:xfrm>
          <a:prstGeom prst="rect">
            <a:avLst/>
          </a:prstGeom>
        </p:spPr>
      </p:pic>
      <p:pic>
        <p:nvPicPr>
          <p:cNvPr id="9" name="Immagine 9">
            <a:extLst>
              <a:ext uri="{FF2B5EF4-FFF2-40B4-BE49-F238E27FC236}">
                <a16:creationId xmlns:a16="http://schemas.microsoft.com/office/drawing/2014/main" id="{B66622F2-8050-6042-9A23-74F4F24E6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622" y="3158066"/>
            <a:ext cx="4800000" cy="3600000"/>
          </a:xfrm>
          <a:prstGeom prst="rect">
            <a:avLst/>
          </a:prstGeom>
        </p:spPr>
      </p:pic>
      <p:pic>
        <p:nvPicPr>
          <p:cNvPr id="10" name="Immagine 10">
            <a:extLst>
              <a:ext uri="{FF2B5EF4-FFF2-40B4-BE49-F238E27FC236}">
                <a16:creationId xmlns:a16="http://schemas.microsoft.com/office/drawing/2014/main" id="{7EEC9CBE-766C-8549-838F-9EFBAB56A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1" y="2813256"/>
            <a:ext cx="470643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500">
        <p:fade/>
        <p:sndAc>
          <p:stSnd>
            <p:snd r:embed="rId2" name="breeze.wav"/>
          </p:stSnd>
        </p:sndAc>
      </p:transition>
    </mc:Choice>
    <mc:Fallback xmlns="">
      <p:transition spd="med" advClick="0" advTm="6500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/>
        </p:nvSpPr>
        <p:spPr>
          <a:xfrm>
            <a:off x="3008647" y="0"/>
            <a:ext cx="2481943" cy="25864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ndara Light" panose="020E0502030303020204" pitchFamily="34" charset="0"/>
              </a:rPr>
              <a:t>Progetto Ed. Motoria</a:t>
            </a:r>
          </a:p>
        </p:txBody>
      </p:sp>
      <p:sp>
        <p:nvSpPr>
          <p:cNvPr id="4" name="Figura a mano libera 3"/>
          <p:cNvSpPr/>
          <p:nvPr/>
        </p:nvSpPr>
        <p:spPr>
          <a:xfrm>
            <a:off x="3772945" y="2586446"/>
            <a:ext cx="1521103" cy="3735977"/>
          </a:xfrm>
          <a:custGeom>
            <a:avLst/>
            <a:gdLst>
              <a:gd name="connsiteX0" fmla="*/ 632829 w 1521103"/>
              <a:gd name="connsiteY0" fmla="*/ 0 h 3735977"/>
              <a:gd name="connsiteX1" fmla="*/ 698143 w 1521103"/>
              <a:gd name="connsiteY1" fmla="*/ 52252 h 3735977"/>
              <a:gd name="connsiteX2" fmla="*/ 881023 w 1521103"/>
              <a:gd name="connsiteY2" fmla="*/ 222069 h 3735977"/>
              <a:gd name="connsiteX3" fmla="*/ 920211 w 1521103"/>
              <a:gd name="connsiteY3" fmla="*/ 235132 h 3735977"/>
              <a:gd name="connsiteX4" fmla="*/ 959400 w 1521103"/>
              <a:gd name="connsiteY4" fmla="*/ 261257 h 3735977"/>
              <a:gd name="connsiteX5" fmla="*/ 1037777 w 1521103"/>
              <a:gd name="connsiteY5" fmla="*/ 352697 h 3735977"/>
              <a:gd name="connsiteX6" fmla="*/ 1090029 w 1521103"/>
              <a:gd name="connsiteY6" fmla="*/ 431075 h 3735977"/>
              <a:gd name="connsiteX7" fmla="*/ 1116154 w 1521103"/>
              <a:gd name="connsiteY7" fmla="*/ 470263 h 3735977"/>
              <a:gd name="connsiteX8" fmla="*/ 1129217 w 1521103"/>
              <a:gd name="connsiteY8" fmla="*/ 509452 h 3735977"/>
              <a:gd name="connsiteX9" fmla="*/ 1116154 w 1521103"/>
              <a:gd name="connsiteY9" fmla="*/ 770709 h 3735977"/>
              <a:gd name="connsiteX10" fmla="*/ 1076966 w 1521103"/>
              <a:gd name="connsiteY10" fmla="*/ 862149 h 3735977"/>
              <a:gd name="connsiteX11" fmla="*/ 1050840 w 1521103"/>
              <a:gd name="connsiteY11" fmla="*/ 940526 h 3735977"/>
              <a:gd name="connsiteX12" fmla="*/ 1011651 w 1521103"/>
              <a:gd name="connsiteY12" fmla="*/ 1018903 h 3735977"/>
              <a:gd name="connsiteX13" fmla="*/ 972463 w 1521103"/>
              <a:gd name="connsiteY13" fmla="*/ 1045029 h 3735977"/>
              <a:gd name="connsiteX14" fmla="*/ 881023 w 1521103"/>
              <a:gd name="connsiteY14" fmla="*/ 1110343 h 3735977"/>
              <a:gd name="connsiteX15" fmla="*/ 828771 w 1521103"/>
              <a:gd name="connsiteY15" fmla="*/ 1136469 h 3735977"/>
              <a:gd name="connsiteX16" fmla="*/ 685080 w 1521103"/>
              <a:gd name="connsiteY16" fmla="*/ 1214846 h 3735977"/>
              <a:gd name="connsiteX17" fmla="*/ 502200 w 1521103"/>
              <a:gd name="connsiteY17" fmla="*/ 1267097 h 3735977"/>
              <a:gd name="connsiteX18" fmla="*/ 410760 w 1521103"/>
              <a:gd name="connsiteY18" fmla="*/ 1319349 h 3735977"/>
              <a:gd name="connsiteX19" fmla="*/ 319320 w 1521103"/>
              <a:gd name="connsiteY19" fmla="*/ 1371600 h 3735977"/>
              <a:gd name="connsiteX20" fmla="*/ 293194 w 1521103"/>
              <a:gd name="connsiteY20" fmla="*/ 1410789 h 3735977"/>
              <a:gd name="connsiteX21" fmla="*/ 214817 w 1521103"/>
              <a:gd name="connsiteY21" fmla="*/ 1463040 h 3735977"/>
              <a:gd name="connsiteX22" fmla="*/ 188691 w 1521103"/>
              <a:gd name="connsiteY22" fmla="*/ 1502229 h 3735977"/>
              <a:gd name="connsiteX23" fmla="*/ 110314 w 1521103"/>
              <a:gd name="connsiteY23" fmla="*/ 1580606 h 3735977"/>
              <a:gd name="connsiteX24" fmla="*/ 58063 w 1521103"/>
              <a:gd name="connsiteY24" fmla="*/ 1685109 h 3735977"/>
              <a:gd name="connsiteX25" fmla="*/ 18874 w 1521103"/>
              <a:gd name="connsiteY25" fmla="*/ 1828800 h 3735977"/>
              <a:gd name="connsiteX26" fmla="*/ 18874 w 1521103"/>
              <a:gd name="connsiteY26" fmla="*/ 2220686 h 3735977"/>
              <a:gd name="connsiteX27" fmla="*/ 31937 w 1521103"/>
              <a:gd name="connsiteY27" fmla="*/ 2259875 h 3735977"/>
              <a:gd name="connsiteX28" fmla="*/ 45000 w 1521103"/>
              <a:gd name="connsiteY28" fmla="*/ 2325189 h 3735977"/>
              <a:gd name="connsiteX29" fmla="*/ 58063 w 1521103"/>
              <a:gd name="connsiteY29" fmla="*/ 2364377 h 3735977"/>
              <a:gd name="connsiteX30" fmla="*/ 84189 w 1521103"/>
              <a:gd name="connsiteY30" fmla="*/ 2468880 h 3735977"/>
              <a:gd name="connsiteX31" fmla="*/ 136440 w 1521103"/>
              <a:gd name="connsiteY31" fmla="*/ 2547257 h 3735977"/>
              <a:gd name="connsiteX32" fmla="*/ 175629 w 1521103"/>
              <a:gd name="connsiteY32" fmla="*/ 2625635 h 3735977"/>
              <a:gd name="connsiteX33" fmla="*/ 240943 w 1521103"/>
              <a:gd name="connsiteY33" fmla="*/ 2730137 h 3735977"/>
              <a:gd name="connsiteX34" fmla="*/ 306257 w 1521103"/>
              <a:gd name="connsiteY34" fmla="*/ 2821577 h 3735977"/>
              <a:gd name="connsiteX35" fmla="*/ 384634 w 1521103"/>
              <a:gd name="connsiteY35" fmla="*/ 2886892 h 3735977"/>
              <a:gd name="connsiteX36" fmla="*/ 476074 w 1521103"/>
              <a:gd name="connsiteY36" fmla="*/ 2952206 h 3735977"/>
              <a:gd name="connsiteX37" fmla="*/ 515263 w 1521103"/>
              <a:gd name="connsiteY37" fmla="*/ 3004457 h 3735977"/>
              <a:gd name="connsiteX38" fmla="*/ 554451 w 1521103"/>
              <a:gd name="connsiteY38" fmla="*/ 3017520 h 3735977"/>
              <a:gd name="connsiteX39" fmla="*/ 593640 w 1521103"/>
              <a:gd name="connsiteY39" fmla="*/ 3043646 h 3735977"/>
              <a:gd name="connsiteX40" fmla="*/ 645891 w 1521103"/>
              <a:gd name="connsiteY40" fmla="*/ 3056709 h 3735977"/>
              <a:gd name="connsiteX41" fmla="*/ 737331 w 1521103"/>
              <a:gd name="connsiteY41" fmla="*/ 3108960 h 3735977"/>
              <a:gd name="connsiteX42" fmla="*/ 841834 w 1521103"/>
              <a:gd name="connsiteY42" fmla="*/ 3161212 h 3735977"/>
              <a:gd name="connsiteX43" fmla="*/ 894086 w 1521103"/>
              <a:gd name="connsiteY43" fmla="*/ 3187337 h 3735977"/>
              <a:gd name="connsiteX44" fmla="*/ 985526 w 1521103"/>
              <a:gd name="connsiteY44" fmla="*/ 3252652 h 3735977"/>
              <a:gd name="connsiteX45" fmla="*/ 1103091 w 1521103"/>
              <a:gd name="connsiteY45" fmla="*/ 3344092 h 3735977"/>
              <a:gd name="connsiteX46" fmla="*/ 1142280 w 1521103"/>
              <a:gd name="connsiteY46" fmla="*/ 3357155 h 3735977"/>
              <a:gd name="connsiteX47" fmla="*/ 1272909 w 1521103"/>
              <a:gd name="connsiteY47" fmla="*/ 3448595 h 3735977"/>
              <a:gd name="connsiteX48" fmla="*/ 1312097 w 1521103"/>
              <a:gd name="connsiteY48" fmla="*/ 3474720 h 3735977"/>
              <a:gd name="connsiteX49" fmla="*/ 1351286 w 1521103"/>
              <a:gd name="connsiteY49" fmla="*/ 3513909 h 3735977"/>
              <a:gd name="connsiteX50" fmla="*/ 1429663 w 1521103"/>
              <a:gd name="connsiteY50" fmla="*/ 3579223 h 3735977"/>
              <a:gd name="connsiteX51" fmla="*/ 1508040 w 1521103"/>
              <a:gd name="connsiteY51" fmla="*/ 3722915 h 3735977"/>
              <a:gd name="connsiteX52" fmla="*/ 1521103 w 1521103"/>
              <a:gd name="connsiteY52" fmla="*/ 3735977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521103" h="3735977">
                <a:moveTo>
                  <a:pt x="632829" y="0"/>
                </a:moveTo>
                <a:cubicBezTo>
                  <a:pt x="654600" y="17417"/>
                  <a:pt x="677365" y="33661"/>
                  <a:pt x="698143" y="52252"/>
                </a:cubicBezTo>
                <a:cubicBezTo>
                  <a:pt x="760138" y="107722"/>
                  <a:pt x="816807" y="169185"/>
                  <a:pt x="881023" y="222069"/>
                </a:cubicBezTo>
                <a:cubicBezTo>
                  <a:pt x="891652" y="230822"/>
                  <a:pt x="907895" y="228974"/>
                  <a:pt x="920211" y="235132"/>
                </a:cubicBezTo>
                <a:cubicBezTo>
                  <a:pt x="934253" y="242153"/>
                  <a:pt x="947339" y="251206"/>
                  <a:pt x="959400" y="261257"/>
                </a:cubicBezTo>
                <a:cubicBezTo>
                  <a:pt x="991875" y="288319"/>
                  <a:pt x="1013560" y="318101"/>
                  <a:pt x="1037777" y="352697"/>
                </a:cubicBezTo>
                <a:cubicBezTo>
                  <a:pt x="1055783" y="378421"/>
                  <a:pt x="1072612" y="404949"/>
                  <a:pt x="1090029" y="431075"/>
                </a:cubicBezTo>
                <a:cubicBezTo>
                  <a:pt x="1098737" y="444138"/>
                  <a:pt x="1111189" y="455369"/>
                  <a:pt x="1116154" y="470263"/>
                </a:cubicBezTo>
                <a:lnTo>
                  <a:pt x="1129217" y="509452"/>
                </a:lnTo>
                <a:cubicBezTo>
                  <a:pt x="1124863" y="596538"/>
                  <a:pt x="1123708" y="683842"/>
                  <a:pt x="1116154" y="770709"/>
                </a:cubicBezTo>
                <a:cubicBezTo>
                  <a:pt x="1113818" y="797569"/>
                  <a:pt x="1085369" y="841142"/>
                  <a:pt x="1076966" y="862149"/>
                </a:cubicBezTo>
                <a:cubicBezTo>
                  <a:pt x="1066738" y="887718"/>
                  <a:pt x="1059549" y="914400"/>
                  <a:pt x="1050840" y="940526"/>
                </a:cubicBezTo>
                <a:cubicBezTo>
                  <a:pt x="1040215" y="972400"/>
                  <a:pt x="1036975" y="993579"/>
                  <a:pt x="1011651" y="1018903"/>
                </a:cubicBezTo>
                <a:cubicBezTo>
                  <a:pt x="1000550" y="1030004"/>
                  <a:pt x="985238" y="1035904"/>
                  <a:pt x="972463" y="1045029"/>
                </a:cubicBezTo>
                <a:cubicBezTo>
                  <a:pt x="944441" y="1065045"/>
                  <a:pt x="911797" y="1092758"/>
                  <a:pt x="881023" y="1110343"/>
                </a:cubicBezTo>
                <a:cubicBezTo>
                  <a:pt x="864116" y="1120004"/>
                  <a:pt x="845678" y="1126808"/>
                  <a:pt x="828771" y="1136469"/>
                </a:cubicBezTo>
                <a:cubicBezTo>
                  <a:pt x="773129" y="1168264"/>
                  <a:pt x="764055" y="1195102"/>
                  <a:pt x="685080" y="1214846"/>
                </a:cubicBezTo>
                <a:cubicBezTo>
                  <a:pt x="651606" y="1223215"/>
                  <a:pt x="539674" y="1248359"/>
                  <a:pt x="502200" y="1267097"/>
                </a:cubicBezTo>
                <a:cubicBezTo>
                  <a:pt x="344304" y="1346047"/>
                  <a:pt x="540005" y="1245494"/>
                  <a:pt x="410760" y="1319349"/>
                </a:cubicBezTo>
                <a:cubicBezTo>
                  <a:pt x="294733" y="1385651"/>
                  <a:pt x="414809" y="1307943"/>
                  <a:pt x="319320" y="1371600"/>
                </a:cubicBezTo>
                <a:cubicBezTo>
                  <a:pt x="310611" y="1384663"/>
                  <a:pt x="305009" y="1400451"/>
                  <a:pt x="293194" y="1410789"/>
                </a:cubicBezTo>
                <a:cubicBezTo>
                  <a:pt x="269564" y="1431465"/>
                  <a:pt x="214817" y="1463040"/>
                  <a:pt x="214817" y="1463040"/>
                </a:cubicBezTo>
                <a:cubicBezTo>
                  <a:pt x="206108" y="1476103"/>
                  <a:pt x="199792" y="1491127"/>
                  <a:pt x="188691" y="1502229"/>
                </a:cubicBezTo>
                <a:cubicBezTo>
                  <a:pt x="123342" y="1567579"/>
                  <a:pt x="170080" y="1478150"/>
                  <a:pt x="110314" y="1580606"/>
                </a:cubicBezTo>
                <a:cubicBezTo>
                  <a:pt x="90690" y="1614247"/>
                  <a:pt x="67509" y="1647326"/>
                  <a:pt x="58063" y="1685109"/>
                </a:cubicBezTo>
                <a:cubicBezTo>
                  <a:pt x="28597" y="1802970"/>
                  <a:pt x="43292" y="1755548"/>
                  <a:pt x="18874" y="1828800"/>
                </a:cubicBezTo>
                <a:cubicBezTo>
                  <a:pt x="-9453" y="1998758"/>
                  <a:pt x="-2919" y="1926479"/>
                  <a:pt x="18874" y="2220686"/>
                </a:cubicBezTo>
                <a:cubicBezTo>
                  <a:pt x="19891" y="2234418"/>
                  <a:pt x="28597" y="2246517"/>
                  <a:pt x="31937" y="2259875"/>
                </a:cubicBezTo>
                <a:cubicBezTo>
                  <a:pt x="37322" y="2281415"/>
                  <a:pt x="39615" y="2303649"/>
                  <a:pt x="45000" y="2325189"/>
                </a:cubicBezTo>
                <a:cubicBezTo>
                  <a:pt x="48340" y="2338547"/>
                  <a:pt x="54723" y="2351019"/>
                  <a:pt x="58063" y="2364377"/>
                </a:cubicBezTo>
                <a:cubicBezTo>
                  <a:pt x="63328" y="2385436"/>
                  <a:pt x="70615" y="2444448"/>
                  <a:pt x="84189" y="2468880"/>
                </a:cubicBezTo>
                <a:cubicBezTo>
                  <a:pt x="99438" y="2496328"/>
                  <a:pt x="136440" y="2547257"/>
                  <a:pt x="136440" y="2547257"/>
                </a:cubicBezTo>
                <a:cubicBezTo>
                  <a:pt x="160391" y="2619109"/>
                  <a:pt x="135112" y="2554729"/>
                  <a:pt x="175629" y="2625635"/>
                </a:cubicBezTo>
                <a:cubicBezTo>
                  <a:pt x="245773" y="2748389"/>
                  <a:pt x="151740" y="2605254"/>
                  <a:pt x="240943" y="2730137"/>
                </a:cubicBezTo>
                <a:cubicBezTo>
                  <a:pt x="270481" y="2771490"/>
                  <a:pt x="269664" y="2778885"/>
                  <a:pt x="306257" y="2821577"/>
                </a:cubicBezTo>
                <a:cubicBezTo>
                  <a:pt x="363498" y="2888359"/>
                  <a:pt x="324168" y="2836504"/>
                  <a:pt x="384634" y="2886892"/>
                </a:cubicBezTo>
                <a:cubicBezTo>
                  <a:pt x="464069" y="2953088"/>
                  <a:pt x="379391" y="2903864"/>
                  <a:pt x="476074" y="2952206"/>
                </a:cubicBezTo>
                <a:cubicBezTo>
                  <a:pt x="489137" y="2969623"/>
                  <a:pt x="498538" y="2990519"/>
                  <a:pt x="515263" y="3004457"/>
                </a:cubicBezTo>
                <a:cubicBezTo>
                  <a:pt x="525841" y="3013272"/>
                  <a:pt x="542135" y="3011362"/>
                  <a:pt x="554451" y="3017520"/>
                </a:cubicBezTo>
                <a:cubicBezTo>
                  <a:pt x="568493" y="3024541"/>
                  <a:pt x="579210" y="3037461"/>
                  <a:pt x="593640" y="3043646"/>
                </a:cubicBezTo>
                <a:cubicBezTo>
                  <a:pt x="610141" y="3050718"/>
                  <a:pt x="629081" y="3050405"/>
                  <a:pt x="645891" y="3056709"/>
                </a:cubicBezTo>
                <a:cubicBezTo>
                  <a:pt x="712425" y="3081659"/>
                  <a:pt x="681747" y="3078641"/>
                  <a:pt x="737331" y="3108960"/>
                </a:cubicBezTo>
                <a:cubicBezTo>
                  <a:pt x="771522" y="3127609"/>
                  <a:pt x="807000" y="3143795"/>
                  <a:pt x="841834" y="3161212"/>
                </a:cubicBezTo>
                <a:cubicBezTo>
                  <a:pt x="859251" y="3169921"/>
                  <a:pt x="877884" y="3176535"/>
                  <a:pt x="894086" y="3187337"/>
                </a:cubicBezTo>
                <a:cubicBezTo>
                  <a:pt x="925098" y="3208012"/>
                  <a:pt x="957174" y="3228350"/>
                  <a:pt x="985526" y="3252652"/>
                </a:cubicBezTo>
                <a:cubicBezTo>
                  <a:pt x="1028560" y="3289538"/>
                  <a:pt x="1040544" y="3323243"/>
                  <a:pt x="1103091" y="3344092"/>
                </a:cubicBezTo>
                <a:cubicBezTo>
                  <a:pt x="1116154" y="3348446"/>
                  <a:pt x="1130243" y="3350468"/>
                  <a:pt x="1142280" y="3357155"/>
                </a:cubicBezTo>
                <a:cubicBezTo>
                  <a:pt x="1196337" y="3387186"/>
                  <a:pt x="1224962" y="3414347"/>
                  <a:pt x="1272909" y="3448595"/>
                </a:cubicBezTo>
                <a:cubicBezTo>
                  <a:pt x="1285684" y="3457720"/>
                  <a:pt x="1300036" y="3464670"/>
                  <a:pt x="1312097" y="3474720"/>
                </a:cubicBezTo>
                <a:cubicBezTo>
                  <a:pt x="1326289" y="3486547"/>
                  <a:pt x="1337094" y="3502082"/>
                  <a:pt x="1351286" y="3513909"/>
                </a:cubicBezTo>
                <a:cubicBezTo>
                  <a:pt x="1460413" y="3604850"/>
                  <a:pt x="1315162" y="3464725"/>
                  <a:pt x="1429663" y="3579223"/>
                </a:cubicBezTo>
                <a:cubicBezTo>
                  <a:pt x="1459332" y="3638562"/>
                  <a:pt x="1472244" y="3675188"/>
                  <a:pt x="1508040" y="3722915"/>
                </a:cubicBezTo>
                <a:cubicBezTo>
                  <a:pt x="1511735" y="3727841"/>
                  <a:pt x="1516749" y="3731623"/>
                  <a:pt x="1521103" y="3735977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49244" y="2107743"/>
            <a:ext cx="6309360" cy="29103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73" y="4581797"/>
            <a:ext cx="3032855" cy="213577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87" y="2276203"/>
            <a:ext cx="2829468" cy="225334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618" y="-9796"/>
            <a:ext cx="2778214" cy="630936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463" y="548640"/>
            <a:ext cx="2120537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3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500">
        <p:fade/>
        <p:sndAc>
          <p:stSnd>
            <p:snd r:embed="rId2" name="breeze.wav"/>
          </p:stSnd>
        </p:sndAc>
      </p:transition>
    </mc:Choice>
    <mc:Fallback xmlns="">
      <p:transition spd="med" advClick="0" advTm="6500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5.3|15.6|3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3.4|2.4|1.4|1.3"/>
</p:tagLst>
</file>

<file path=ppt/theme/theme1.xml><?xml version="1.0" encoding="utf-8"?>
<a:theme xmlns:a="http://schemas.openxmlformats.org/drawingml/2006/main" name="Ritorno a scuola 16: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4983_TF02895270_TF02895270.potx" id="{5D9BE25E-5B53-4B02-ABD6-EADE7BF51AE1}" vid="{9B0620D2-76F0-43D8-AA95-2C95B3E324B8}"/>
    </a:ext>
  </a:extLst>
</a:theme>
</file>

<file path=ppt/theme/theme2.xml><?xml version="1.0" encoding="utf-8"?>
<a:theme xmlns:a="http://schemas.openxmlformats.org/drawingml/2006/main" name="Tema di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